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4" r:id="rId1"/>
    <p:sldMasterId id="2147483735" r:id="rId2"/>
    <p:sldMasterId id="2147483736" r:id="rId3"/>
    <p:sldMasterId id="2147483897" r:id="rId4"/>
    <p:sldMasterId id="2147483914" r:id="rId5"/>
    <p:sldMasterId id="2147483927" r:id="rId6"/>
    <p:sldMasterId id="2147483941" r:id="rId7"/>
  </p:sldMasterIdLst>
  <p:notesMasterIdLst>
    <p:notesMasterId r:id="rId55"/>
  </p:notesMasterIdLst>
  <p:sldIdLst>
    <p:sldId id="754" r:id="rId8"/>
    <p:sldId id="759" r:id="rId9"/>
    <p:sldId id="269" r:id="rId10"/>
    <p:sldId id="258" r:id="rId11"/>
    <p:sldId id="259" r:id="rId12"/>
    <p:sldId id="310" r:id="rId13"/>
    <p:sldId id="311" r:id="rId14"/>
    <p:sldId id="312" r:id="rId15"/>
    <p:sldId id="313" r:id="rId16"/>
    <p:sldId id="264" r:id="rId17"/>
    <p:sldId id="265" r:id="rId18"/>
    <p:sldId id="305" r:id="rId19"/>
    <p:sldId id="267" r:id="rId20"/>
    <p:sldId id="306" r:id="rId21"/>
    <p:sldId id="307" r:id="rId22"/>
    <p:sldId id="308" r:id="rId23"/>
    <p:sldId id="309" r:id="rId24"/>
    <p:sldId id="314" r:id="rId25"/>
    <p:sldId id="273" r:id="rId26"/>
    <p:sldId id="316" r:id="rId27"/>
    <p:sldId id="315" r:id="rId28"/>
    <p:sldId id="276" r:id="rId29"/>
    <p:sldId id="277" r:id="rId30"/>
    <p:sldId id="317" r:id="rId31"/>
    <p:sldId id="318" r:id="rId32"/>
    <p:sldId id="319" r:id="rId33"/>
    <p:sldId id="281" r:id="rId34"/>
    <p:sldId id="282" r:id="rId35"/>
    <p:sldId id="283" r:id="rId36"/>
    <p:sldId id="284" r:id="rId37"/>
    <p:sldId id="285" r:id="rId38"/>
    <p:sldId id="286" r:id="rId39"/>
    <p:sldId id="287"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757" r:id="rId53"/>
    <p:sldId id="529" r:id="rId54"/>
  </p:sldIdLst>
  <p:sldSz cx="10972800" cy="6172200"/>
  <p:notesSz cx="7010400" cy="9296400"/>
  <p:embeddedFontLst>
    <p:embeddedFont>
      <p:font typeface="ＭＳ Ｐゴシック" panose="020B0600070205080204" pitchFamily="34" charset="-128"/>
      <p:regular r:id="rId56"/>
    </p:embeddedFont>
    <p:embeddedFont>
      <p:font typeface="ＭＳ Ｐゴシック" panose="020B0600070205080204" pitchFamily="34" charset="-128"/>
      <p:regular r:id="rId56"/>
    </p:embeddedFont>
    <p:embeddedFont>
      <p:font typeface="宋体" panose="02010600030101010101" pitchFamily="2" charset="-122"/>
      <p:regular r:id="rId57"/>
    </p:embeddedFont>
    <p:embeddedFont>
      <p:font typeface="Century Gothic" panose="020B0502020202020204" pitchFamily="34" charset="0"/>
      <p:regular r:id="rId58"/>
      <p:bold r:id="rId59"/>
      <p:italic r:id="rId60"/>
      <p:boldItalic r:id="rId61"/>
    </p:embeddedFont>
    <p:embeddedFont>
      <p:font typeface="Consolas" panose="020B0609020204030204" pitchFamily="49" charset="0"/>
      <p:regular r:id="rId62"/>
      <p:bold r:id="rId63"/>
      <p:italic r:id="rId64"/>
      <p:boldItalic r:id="rId65"/>
    </p:embeddedFont>
    <p:embeddedFont>
      <p:font typeface="Microsoft YaHei" panose="020B0503020204020204" pitchFamily="34" charset="-122"/>
      <p:regular r:id="rId66"/>
      <p:bold r:id="rId67"/>
    </p:embeddedFont>
    <p:embeddedFont>
      <p:font typeface="Questrial" panose="020B0604020202020204" charset="0"/>
      <p:regular r:id="rId68"/>
    </p:embeddedFont>
    <p:embeddedFont>
      <p:font typeface="Trebuchet MS" panose="020B0603020202020204" pitchFamily="34" charset="0"/>
      <p:regular r:id="rId69"/>
      <p:bold r:id="rId70"/>
      <p:italic r:id="rId71"/>
      <p:boldItalic r:id="rId72"/>
    </p:embeddedFont>
  </p:embeddedFontLst>
  <p:defaultTextStyle>
    <a:defPPr>
      <a:defRPr lang="zh-CN"/>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g Yi" initials="CY" lastIdx="11" clrIdx="0">
    <p:extLst>
      <p:ext uri="{19B8F6BF-5375-455C-9EA6-DF929625EA0E}">
        <p15:presenceInfo xmlns:p15="http://schemas.microsoft.com/office/powerpoint/2012/main" userId="S-1-5-21-1836665704-927087201-883519231-6307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83" autoAdjust="0"/>
  </p:normalViewPr>
  <p:slideViewPr>
    <p:cSldViewPr snapToGrid="0">
      <p:cViewPr varScale="1">
        <p:scale>
          <a:sx n="113" d="100"/>
          <a:sy n="113" d="100"/>
        </p:scale>
        <p:origin x="13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heme" Target="../theme/theme8.xml"/><Relationship Id="rId4" Type="http://schemas.openxmlformats.org/officeDocument/2006/relationships/image" Target="../media/image8.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Shape 3">
            <a:extLst>
              <a:ext uri="{FF2B5EF4-FFF2-40B4-BE49-F238E27FC236}">
                <a16:creationId xmlns:a16="http://schemas.microsoft.com/office/drawing/2014/main" id="{E03321A4-80E4-4D69-B17A-EAE6794822B4}"/>
              </a:ext>
            </a:extLst>
          </p:cNvPr>
          <p:cNvSpPr txBox="1">
            <a:spLocks noGrp="1" noChangeArrowheads="1"/>
          </p:cNvSpPr>
          <p:nvPr>
            <p:ph type="dt" idx="10"/>
          </p:nvPr>
        </p:nvSpPr>
        <p:spPr bwMode="auto">
          <a:xfrm>
            <a:off x="330200"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buClr>
                <a:srgbClr val="000000"/>
              </a:buClr>
              <a:buSzPts val="1400"/>
              <a:buFont typeface="Trebuchet MS" panose="020B0603020202020204" pitchFamily="34" charset="0"/>
              <a:buNone/>
              <a:defRPr sz="1100">
                <a:latin typeface="Trebuchet MS" panose="020B0603020202020204" pitchFamily="34" charset="0"/>
                <a:sym typeface="Trebuchet MS" panose="020B0603020202020204" pitchFamily="34" charset="0"/>
              </a:defRPr>
            </a:lvl1pPr>
          </a:lstStyle>
          <a:p>
            <a:endParaRPr lang="zh-CN" altLang="zh-CN" dirty="0"/>
          </a:p>
        </p:txBody>
      </p:sp>
      <p:sp>
        <p:nvSpPr>
          <p:cNvPr id="82947" name="Shape 4">
            <a:extLst>
              <a:ext uri="{FF2B5EF4-FFF2-40B4-BE49-F238E27FC236}">
                <a16:creationId xmlns:a16="http://schemas.microsoft.com/office/drawing/2014/main" id="{9AAE4F00-87A5-4B3B-AEB9-6842804DF0FF}"/>
              </a:ext>
            </a:extLst>
          </p:cNvPr>
          <p:cNvSpPr>
            <a:spLocks noGrp="1" noRot="1" noChangeAspect="1"/>
          </p:cNvSpPr>
          <p:nvPr>
            <p:ph type="sldImg" idx="2"/>
          </p:nvPr>
        </p:nvSpPr>
        <p:spPr bwMode="auto">
          <a:xfrm>
            <a:off x="406400" y="696913"/>
            <a:ext cx="6197600" cy="348615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82948" name="Shape 5">
            <a:extLst>
              <a:ext uri="{FF2B5EF4-FFF2-40B4-BE49-F238E27FC236}">
                <a16:creationId xmlns:a16="http://schemas.microsoft.com/office/drawing/2014/main" id="{11ED4749-79FB-44C1-A494-C1FFA8BFAE01}"/>
              </a:ext>
            </a:extLst>
          </p:cNvPr>
          <p:cNvSpPr txBox="1">
            <a:spLocks noGrp="1" noChangeArrowheads="1"/>
          </p:cNvSpPr>
          <p:nvPr>
            <p:ph type="body" idx="1"/>
          </p:nvPr>
        </p:nvSpPr>
        <p:spPr bwMode="auto">
          <a:xfrm>
            <a:off x="701675" y="4416425"/>
            <a:ext cx="56070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zh-CN" altLang="zh-CN" dirty="0">
              <a:sym typeface="Arial" panose="020B0604020202020204" pitchFamily="34" charset="0"/>
            </a:endParaRPr>
          </a:p>
        </p:txBody>
      </p:sp>
      <p:sp>
        <p:nvSpPr>
          <p:cNvPr id="82949" name="Shape 6">
            <a:extLst>
              <a:ext uri="{FF2B5EF4-FFF2-40B4-BE49-F238E27FC236}">
                <a16:creationId xmlns:a16="http://schemas.microsoft.com/office/drawing/2014/main" id="{4AE26483-0214-4913-8FFF-70ED21F8F3F0}"/>
              </a:ext>
            </a:extLst>
          </p:cNvPr>
          <p:cNvSpPr txBox="1">
            <a:spLocks noGrp="1" noChangeArrowheads="1"/>
          </p:cNvSpPr>
          <p:nvPr>
            <p:ph type="sldNum" idx="12"/>
          </p:nvPr>
        </p:nvSpPr>
        <p:spPr bwMode="auto">
          <a:xfrm>
            <a:off x="3663950"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175" tIns="46575" rIns="93175" bIns="46575" numCol="1" anchor="ctr" anchorCtr="0" compatLnSpc="1">
            <a:prstTxWarp prst="textNoShape">
              <a:avLst/>
            </a:prstTxWarp>
          </a:bodyPr>
          <a:lstStyle>
            <a:lvl1pPr algn="r" eaLnBrk="1" hangingPunct="1">
              <a:buClr>
                <a:srgbClr val="000000"/>
              </a:buClr>
              <a:buFont typeface="Trebuchet MS" panose="020B0603020202020204" pitchFamily="34" charset="0"/>
              <a:buNone/>
              <a:defRPr sz="1100">
                <a:latin typeface="Trebuchet MS" panose="020B0603020202020204" pitchFamily="34" charset="0"/>
                <a:sym typeface="Trebuchet MS" panose="020B0603020202020204" pitchFamily="34" charset="0"/>
              </a:defRPr>
            </a:lvl1pPr>
          </a:lstStyle>
          <a:p>
            <a:fld id="{B5355173-49D2-4103-B830-142E65E09BF2}" type="slidenum">
              <a:rPr lang="en-US" altLang="zh-CN" smtClean="0"/>
              <a:pPr/>
              <a:t>‹#›</a:t>
            </a:fld>
            <a:endParaRPr lang="zh-CN" altLang="en-US" dirty="0"/>
          </a:p>
        </p:txBody>
      </p:sp>
      <p:pic>
        <p:nvPicPr>
          <p:cNvPr id="82950" name="Shape 7">
            <a:extLst>
              <a:ext uri="{FF2B5EF4-FFF2-40B4-BE49-F238E27FC236}">
                <a16:creationId xmlns:a16="http://schemas.microsoft.com/office/drawing/2014/main" id="{B31C68C8-89E7-4DD7-AC25-21A2DAFAF69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4938"/>
            <a:ext cx="1366838"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1" name="Shape 8">
            <a:extLst>
              <a:ext uri="{FF2B5EF4-FFF2-40B4-BE49-F238E27FC236}">
                <a16:creationId xmlns:a16="http://schemas.microsoft.com/office/drawing/2014/main" id="{62FC357C-D81B-4A7E-9D08-F63286A44F94}"/>
              </a:ext>
            </a:extLst>
          </p:cNvPr>
          <p:cNvGrpSpPr>
            <a:grpSpLocks/>
          </p:cNvGrpSpPr>
          <p:nvPr/>
        </p:nvGrpSpPr>
        <p:grpSpPr bwMode="auto">
          <a:xfrm>
            <a:off x="5591175" y="190500"/>
            <a:ext cx="1044575" cy="350838"/>
            <a:chOff x="2604423" y="247812"/>
            <a:chExt cx="1379963" cy="464400"/>
          </a:xfrm>
        </p:grpSpPr>
        <p:pic>
          <p:nvPicPr>
            <p:cNvPr id="82952" name="Shape 9">
              <a:extLst>
                <a:ext uri="{FF2B5EF4-FFF2-40B4-BE49-F238E27FC236}">
                  <a16:creationId xmlns:a16="http://schemas.microsoft.com/office/drawing/2014/main" id="{02B74D8D-9627-4BD6-BDFE-8BA78A933FC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423" y="456585"/>
              <a:ext cx="1379963" cy="25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Shape 10">
              <a:extLst>
                <a:ext uri="{FF2B5EF4-FFF2-40B4-BE49-F238E27FC236}">
                  <a16:creationId xmlns:a16="http://schemas.microsoft.com/office/drawing/2014/main" id="{A9D42E7A-EC3A-454B-A5E9-21F6EDE7D7C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3155" y="247812"/>
              <a:ext cx="782595" cy="2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marL="914400" lvl="1"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2860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7meUnPoFBI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Arial"/>
                <a:sym typeface="Arial"/>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Arial"/>
              <a:sym typeface="Arial"/>
            </a:endParaRPr>
          </a:p>
        </p:txBody>
      </p:sp>
    </p:spTree>
    <p:extLst>
      <p:ext uri="{BB962C8B-B14F-4D97-AF65-F5344CB8AC3E}">
        <p14:creationId xmlns:p14="http://schemas.microsoft.com/office/powerpoint/2010/main" val="133606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630">
            <a:extLst>
              <a:ext uri="{FF2B5EF4-FFF2-40B4-BE49-F238E27FC236}">
                <a16:creationId xmlns:a16="http://schemas.microsoft.com/office/drawing/2014/main" id="{AD45A971-B83F-4D05-BC5E-9DD17F47EE58}"/>
              </a:ext>
            </a:extLst>
          </p:cNvPr>
          <p:cNvSpPr>
            <a:spLocks noGrp="1" noRot="1" noChangeAspect="1" noTextEdit="1"/>
          </p:cNvSpPr>
          <p:nvPr>
            <p:ph type="sldImg" idx="2"/>
          </p:nvPr>
        </p:nvSpPr>
        <p:spPr>
          <a:noFill/>
        </p:spPr>
      </p:sp>
      <p:sp>
        <p:nvSpPr>
          <p:cNvPr id="103427" name="Shape 631">
            <a:extLst>
              <a:ext uri="{FF2B5EF4-FFF2-40B4-BE49-F238E27FC236}">
                <a16:creationId xmlns:a16="http://schemas.microsoft.com/office/drawing/2014/main" id="{99C7D039-272E-4FC4-B462-47E7E78F7EEB}"/>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Slide is meant to highlight that the “Getting Started with Deep Learning” lab covered Image Classification.  This upcoming lab will focus on Object Detection.  And, just to bring about some awareness there are other computer vision tasks such as Image Classification + Localization and Image Segmentation</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3428" name="Shape 632">
            <a:extLst>
              <a:ext uri="{FF2B5EF4-FFF2-40B4-BE49-F238E27FC236}">
                <a16:creationId xmlns:a16="http://schemas.microsoft.com/office/drawing/2014/main" id="{0E53EF5D-4296-4E10-AF8F-FE589EAD8CCF}"/>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8A0EF3C2-8EEA-47AA-9FAF-7304F7FC1126}"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11</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648">
            <a:extLst>
              <a:ext uri="{FF2B5EF4-FFF2-40B4-BE49-F238E27FC236}">
                <a16:creationId xmlns:a16="http://schemas.microsoft.com/office/drawing/2014/main" id="{C5F940FB-E940-46EC-A94A-1523713A0AF6}"/>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Image classification would tell us that we are looking at an image of a heart</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Image segmentation tells us where the LV is in the image of the heart</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Image segmentation uses pixel classification to identify where the presence of an object exists in an image (assuming the object exist in the image)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Each pixel has a class (!LV or LV) so that the location of the LV can be determined.</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5475" name="Shape 649">
            <a:extLst>
              <a:ext uri="{FF2B5EF4-FFF2-40B4-BE49-F238E27FC236}">
                <a16:creationId xmlns:a16="http://schemas.microsoft.com/office/drawing/2014/main" id="{28C54409-C384-4FC2-8D73-9FD953DA3BCE}"/>
              </a:ext>
            </a:extLst>
          </p:cNvPr>
          <p:cNvSpPr>
            <a:spLocks noGrp="1" noRot="1" noChangeAspect="1" noTextEdit="1"/>
          </p:cNvSpPr>
          <p:nvPr>
            <p:ph type="sldImg" idx="2"/>
          </p:nvPr>
        </p:nvSpPr>
        <p:spPr>
          <a:noFill/>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2" name="Shape 655">
            <a:extLst>
              <a:ext uri="{FF2B5EF4-FFF2-40B4-BE49-F238E27FC236}">
                <a16:creationId xmlns:a16="http://schemas.microsoft.com/office/drawing/2014/main" id="{C3AD9BDE-BC37-4F4C-841C-E93EE8C1027F}"/>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7523" name="Shape 656">
            <a:extLst>
              <a:ext uri="{FF2B5EF4-FFF2-40B4-BE49-F238E27FC236}">
                <a16:creationId xmlns:a16="http://schemas.microsoft.com/office/drawing/2014/main" id="{6EF15D60-EC4C-4169-BD7A-2F7C02BFE6A2}"/>
              </a:ext>
            </a:extLst>
          </p:cNvPr>
          <p:cNvSpPr>
            <a:spLocks noGrp="1" noRot="1" noChangeAspect="1" noTextEdit="1"/>
          </p:cNvSpPr>
          <p:nvPr>
            <p:ph type="sldImg" idx="2"/>
          </p:nvPr>
        </p:nvSpPr>
        <p:spPr>
          <a:noFill/>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570" name="Shape 660">
            <a:extLst>
              <a:ext uri="{FF2B5EF4-FFF2-40B4-BE49-F238E27FC236}">
                <a16:creationId xmlns:a16="http://schemas.microsoft.com/office/drawing/2014/main" id="{22CD67D2-3E6F-4949-BEF5-1632333F4FEF}"/>
              </a:ext>
            </a:extLst>
          </p:cNvPr>
          <p:cNvSpPr>
            <a:spLocks noGrp="1" noRot="1" noChangeAspect="1" noTextEdit="1"/>
          </p:cNvSpPr>
          <p:nvPr>
            <p:ph type="sldImg" idx="2"/>
          </p:nvPr>
        </p:nvSpPr>
        <p:spPr>
          <a:noFill/>
        </p:spPr>
      </p:sp>
      <p:sp>
        <p:nvSpPr>
          <p:cNvPr id="109571" name="Shape 661">
            <a:extLst>
              <a:ext uri="{FF2B5EF4-FFF2-40B4-BE49-F238E27FC236}">
                <a16:creationId xmlns:a16="http://schemas.microsoft.com/office/drawing/2014/main" id="{04EC1422-CD29-45AA-8C30-2BFE3F72FCF1}"/>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DNNs are complex</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Coding them would be impractical</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Graph approach makes it much easier and faster to architect a DNN</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YouTube video by Martin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Wicke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u="sng" dirty="0">
                <a:solidFill>
                  <a:schemeClr val="hlink"/>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hlinkClick r:id="rId3"/>
              </a:rPr>
              <a:t>https://www.youtube.com/watch?v=7meUnPoFBIs</a:t>
            </a:r>
            <a:endParaRPr lang="zh-CN" altLang="en-US" sz="1100" u="sng"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u="sng"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 “tensor” is simply a multi-dimensional array</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Tensors flow through a graph of operations; hence, TensorFlow</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Relative to Caffe, TensorFlow may be found to be less verbose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cs typeface="Arial" panose="020B0604020202020204" pitchFamily="34" charset="0"/>
              <a:sym typeface="Trebuchet MS" panose="020B0603020202020204" pitchFamily="34" charset="0"/>
            </a:endParaRPr>
          </a:p>
        </p:txBody>
      </p:sp>
      <p:sp>
        <p:nvSpPr>
          <p:cNvPr id="109572" name="Shape 662">
            <a:extLst>
              <a:ext uri="{FF2B5EF4-FFF2-40B4-BE49-F238E27FC236}">
                <a16:creationId xmlns:a16="http://schemas.microsoft.com/office/drawing/2014/main" id="{976D6E33-8FF0-42A9-AF43-EFAE04261A09}"/>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F4DD67AB-1BDF-4E7C-B6BE-5855BAC6A781}"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14</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1618" name="Shape 669">
            <a:extLst>
              <a:ext uri="{FF2B5EF4-FFF2-40B4-BE49-F238E27FC236}">
                <a16:creationId xmlns:a16="http://schemas.microsoft.com/office/drawing/2014/main" id="{AF2BE425-8EF1-4867-83B4-2547451EBE54}"/>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Can launch part or all of a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11619" name="Shape 670">
            <a:extLst>
              <a:ext uri="{FF2B5EF4-FFF2-40B4-BE49-F238E27FC236}">
                <a16:creationId xmlns:a16="http://schemas.microsoft.com/office/drawing/2014/main" id="{DBE37E3B-8604-43A7-B1C0-847E0AB06DFC}"/>
              </a:ext>
            </a:extLst>
          </p:cNvPr>
          <p:cNvSpPr>
            <a:spLocks noGrp="1" noRot="1" noChangeAspect="1" noTextEdit="1"/>
          </p:cNvSpPr>
          <p:nvPr>
            <p:ph type="sldImg" idx="2"/>
          </p:nvPr>
        </p:nvSpPr>
        <p:spPr>
          <a:noFill/>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6" name="Shape 675">
            <a:extLst>
              <a:ext uri="{FF2B5EF4-FFF2-40B4-BE49-F238E27FC236}">
                <a16:creationId xmlns:a16="http://schemas.microsoft.com/office/drawing/2014/main" id="{2BDF4587-FB60-4D31-B6A5-A838C81B7F08}"/>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Very large dataset is roughly anything 1GB or larger</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session executes the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session will require the source of data to be pulled into the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Hyperparameters = such things as number of epochs, learning rate, etc.</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Specifying the batch size may not be considered a hyperparameter by some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Batch size is set based more on the amount of memory available to handle a batch of a certain size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cs typeface="Arial" panose="020B0604020202020204" pitchFamily="34" charset="0"/>
              <a:sym typeface="Trebuchet MS" panose="020B0603020202020204" pitchFamily="34" charset="0"/>
            </a:endParaRPr>
          </a:p>
        </p:txBody>
      </p:sp>
      <p:sp>
        <p:nvSpPr>
          <p:cNvPr id="113667" name="Shape 676">
            <a:extLst>
              <a:ext uri="{FF2B5EF4-FFF2-40B4-BE49-F238E27FC236}">
                <a16:creationId xmlns:a16="http://schemas.microsoft.com/office/drawing/2014/main" id="{AB39663A-5D78-4857-9142-8DD69EDB28E6}"/>
              </a:ext>
            </a:extLst>
          </p:cNvPr>
          <p:cNvSpPr>
            <a:spLocks noGrp="1" noRot="1" noChangeAspect="1" noTextEdit="1"/>
          </p:cNvSpPr>
          <p:nvPr>
            <p:ph type="sldImg" idx="2"/>
          </p:nvPr>
        </p:nvSpPr>
        <p:spPr>
          <a:noFill/>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5714" name="Shape 681">
            <a:extLst>
              <a:ext uri="{FF2B5EF4-FFF2-40B4-BE49-F238E27FC236}">
                <a16:creationId xmlns:a16="http://schemas.microsoft.com/office/drawing/2014/main" id="{35BC8369-4139-4325-8C0D-BC85AD840110}"/>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15715" name="Shape 682">
            <a:extLst>
              <a:ext uri="{FF2B5EF4-FFF2-40B4-BE49-F238E27FC236}">
                <a16:creationId xmlns:a16="http://schemas.microsoft.com/office/drawing/2014/main" id="{07991B28-07D4-4983-98A8-4D1FC5365A6E}"/>
              </a:ext>
            </a:extLst>
          </p:cNvPr>
          <p:cNvSpPr>
            <a:spLocks noGrp="1" noRot="1" noChangeAspect="1" noTextEdit="1"/>
          </p:cNvSpPr>
          <p:nvPr>
            <p:ph type="sldImg" idx="2"/>
          </p:nvPr>
        </p:nvSpPr>
        <p:spPr>
          <a:noFill/>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7762" name="Shape 688">
            <a:extLst>
              <a:ext uri="{FF2B5EF4-FFF2-40B4-BE49-F238E27FC236}">
                <a16:creationId xmlns:a16="http://schemas.microsoft.com/office/drawing/2014/main" id="{6FFEF17F-A775-44E7-B1F2-5283C8500548}"/>
              </a:ext>
            </a:extLst>
          </p:cNvPr>
          <p:cNvSpPr>
            <a:spLocks noGrp="1" noRot="1" noChangeAspect="1" noTextEdit="1"/>
          </p:cNvSpPr>
          <p:nvPr>
            <p:ph type="sldImg" idx="2"/>
          </p:nvPr>
        </p:nvSpPr>
        <p:spPr>
          <a:noFill/>
        </p:spPr>
      </p:sp>
      <p:sp>
        <p:nvSpPr>
          <p:cNvPr id="117763" name="Shape 689">
            <a:extLst>
              <a:ext uri="{FF2B5EF4-FFF2-40B4-BE49-F238E27FC236}">
                <a16:creationId xmlns:a16="http://schemas.microsoft.com/office/drawing/2014/main" id="{6A07EB15-6BD8-4327-AFAC-B6CD4C9FC1DC}"/>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Left panel is the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representation of the computational graph created in TF.</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17764" name="Shape 690">
            <a:extLst>
              <a:ext uri="{FF2B5EF4-FFF2-40B4-BE49-F238E27FC236}">
                <a16:creationId xmlns:a16="http://schemas.microsoft.com/office/drawing/2014/main" id="{B2DBF58B-DB48-46AC-BDED-FE679498A461}"/>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9C00FAB9-FBA7-4E56-A3AB-F3E2E3BD2276}"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18</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Shape 697">
            <a:extLst>
              <a:ext uri="{FF2B5EF4-FFF2-40B4-BE49-F238E27FC236}">
                <a16:creationId xmlns:a16="http://schemas.microsoft.com/office/drawing/2014/main" id="{38B0465C-1CD7-4329-9BDC-22E632A7608C}"/>
              </a:ext>
            </a:extLst>
          </p:cNvPr>
          <p:cNvSpPr>
            <a:spLocks noGrp="1" noRot="1" noChangeAspect="1" noTextEdit="1"/>
          </p:cNvSpPr>
          <p:nvPr>
            <p:ph type="sldImg" idx="2"/>
          </p:nvPr>
        </p:nvSpPr>
        <p:spPr>
          <a:noFill/>
        </p:spPr>
      </p:sp>
      <p:sp>
        <p:nvSpPr>
          <p:cNvPr id="119811" name="Shape 698">
            <a:extLst>
              <a:ext uri="{FF2B5EF4-FFF2-40B4-BE49-F238E27FC236}">
                <a16:creationId xmlns:a16="http://schemas.microsoft.com/office/drawing/2014/main" id="{C246E527-3F09-4B43-9071-E98544BBFDDE}"/>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code that builds the graph shown on the previous slide.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Go through each line to explain a bit what’s happening.</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You'll notice it's Python syntax with some TensorFlow API calls.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tf.name_scope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lets you name that particular scope of the program. It's useful both for organizing the code and for giving a name to the node in the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tf.Variable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indicates a TensorFlow variable that will be trained, i.e., it's a tensor of weights.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tf.reshape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is a TensorFlow auxiliary function for reshaping tensors so that they'll be the proper shape for upcoming operations.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tf.matmul</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is as you'd expect. It's a matrix multiply of two TensorFlow tensors.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cs typeface="Arial" panose="020B0604020202020204" pitchFamily="34" charset="0"/>
              <a:sym typeface="Trebuchet MS" panose="020B0603020202020204" pitchFamily="34" charset="0"/>
            </a:endParaRPr>
          </a:p>
        </p:txBody>
      </p:sp>
      <p:sp>
        <p:nvSpPr>
          <p:cNvPr id="119812" name="Shape 699">
            <a:extLst>
              <a:ext uri="{FF2B5EF4-FFF2-40B4-BE49-F238E27FC236}">
                <a16:creationId xmlns:a16="http://schemas.microsoft.com/office/drawing/2014/main" id="{D4C90871-C68D-44BA-BAD1-1F96D011A784}"/>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897FA77B-9D55-4EFD-9210-6CEFCA1A4642}"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19</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8" name="Shape 705">
            <a:extLst>
              <a:ext uri="{FF2B5EF4-FFF2-40B4-BE49-F238E27FC236}">
                <a16:creationId xmlns:a16="http://schemas.microsoft.com/office/drawing/2014/main" id="{E0D05943-EE1A-4BA6-B1C3-9D5DC9C487DD}"/>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21859" name="Shape 706">
            <a:extLst>
              <a:ext uri="{FF2B5EF4-FFF2-40B4-BE49-F238E27FC236}">
                <a16:creationId xmlns:a16="http://schemas.microsoft.com/office/drawing/2014/main" id="{E8896D51-81FE-44D6-A56D-CD5D06EC2B65}"/>
              </a:ext>
            </a:extLst>
          </p:cNvPr>
          <p:cNvSpPr>
            <a:spLocks noGrp="1" noRot="1" noChangeAspect="1" noTextEdit="1"/>
          </p:cNvSpPr>
          <p:nvPr>
            <p:ph type="sldImg" idx="2"/>
          </p:nvPr>
        </p:nvSpPr>
        <p:spPr>
          <a:noFill/>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a:buNone/>
            </a:pPr>
            <a:r>
              <a:rPr lang="zh-CN" altLang="en-US" sz="1100" kern="1200" dirty="0">
                <a:solidFill>
                  <a:schemeClr val="tx1"/>
                </a:solidFill>
                <a:effectLst/>
                <a:latin typeface="+mn-lt"/>
                <a:ea typeface="+mn-ea"/>
                <a:cs typeface="+mn-cs"/>
              </a:rPr>
              <a:t>右上角</a:t>
            </a:r>
            <a:r>
              <a:rPr lang="en-US" altLang="zh-CN" sz="1100" kern="1200" dirty="0">
                <a:solidFill>
                  <a:schemeClr val="tx1"/>
                </a:solidFill>
                <a:effectLst/>
                <a:latin typeface="+mn-lt"/>
                <a:ea typeface="+mn-ea"/>
                <a:cs typeface="+mn-cs"/>
              </a:rPr>
              <a:t>QR code</a:t>
            </a:r>
            <a:r>
              <a:rPr lang="zh-CN" altLang="en-US" sz="1100" kern="1200" dirty="0">
                <a:solidFill>
                  <a:schemeClr val="tx1"/>
                </a:solidFill>
                <a:effectLst/>
                <a:latin typeface="+mn-lt"/>
                <a:ea typeface="+mn-ea"/>
                <a:cs typeface="+mn-cs"/>
              </a:rPr>
              <a:t>，关注</a:t>
            </a:r>
            <a:r>
              <a:rPr lang="en-US" altLang="zh-CN" sz="1100" kern="1200" dirty="0" err="1">
                <a:solidFill>
                  <a:schemeClr val="tx1"/>
                </a:solidFill>
                <a:effectLst/>
                <a:latin typeface="+mn-lt"/>
                <a:ea typeface="+mn-ea"/>
                <a:cs typeface="+mn-cs"/>
              </a:rPr>
              <a:t>nvidia</a:t>
            </a:r>
            <a:r>
              <a:rPr lang="en-US" altLang="zh-CN" sz="1100" kern="1200" dirty="0">
                <a:solidFill>
                  <a:schemeClr val="tx1"/>
                </a:solidFill>
                <a:effectLst/>
                <a:latin typeface="+mn-lt"/>
                <a:ea typeface="+mn-ea"/>
                <a:cs typeface="+mn-cs"/>
              </a:rPr>
              <a:t> </a:t>
            </a:r>
            <a:r>
              <a:rPr lang="zh-CN" altLang="en-US" sz="1100" kern="1200" dirty="0">
                <a:solidFill>
                  <a:schemeClr val="tx1"/>
                </a:solidFill>
                <a:effectLst/>
                <a:latin typeface="+mn-lt"/>
                <a:ea typeface="+mn-ea"/>
                <a:cs typeface="+mn-cs"/>
              </a:rPr>
              <a:t>开发者社区微信号，右下角</a:t>
            </a:r>
            <a:r>
              <a:rPr lang="en-US" altLang="zh-CN" sz="1100" kern="1200" dirty="0">
                <a:solidFill>
                  <a:schemeClr val="tx1"/>
                </a:solidFill>
                <a:effectLst/>
                <a:latin typeface="+mn-lt"/>
                <a:ea typeface="+mn-ea"/>
                <a:cs typeface="+mn-cs"/>
              </a:rPr>
              <a:t>DLI</a:t>
            </a:r>
            <a:r>
              <a:rPr lang="zh-CN" altLang="en-US" sz="1100" kern="1200" dirty="0">
                <a:solidFill>
                  <a:schemeClr val="tx1"/>
                </a:solidFill>
                <a:effectLst/>
                <a:latin typeface="+mn-lt"/>
                <a:ea typeface="+mn-ea"/>
                <a:cs typeface="+mn-cs"/>
              </a:rPr>
              <a:t>培训栏目，可以看到所有课程</a:t>
            </a:r>
            <a:endParaRPr lang="en-US" sz="1100" kern="1200" dirty="0">
              <a:solidFill>
                <a:schemeClr val="tx1"/>
              </a:solidFill>
              <a:effectLst/>
              <a:latin typeface="+mn-lt"/>
              <a:ea typeface="+mn-ea"/>
              <a:cs typeface="+mn-cs"/>
            </a:endParaRPr>
          </a:p>
        </p:txBody>
      </p:sp>
      <p:sp>
        <p:nvSpPr>
          <p:cNvPr id="829" name="Shape 8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16831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3906" name="Shape 710">
            <a:extLst>
              <a:ext uri="{FF2B5EF4-FFF2-40B4-BE49-F238E27FC236}">
                <a16:creationId xmlns:a16="http://schemas.microsoft.com/office/drawing/2014/main" id="{268FEA2D-ECAB-4FBA-B2D8-BB8B1AF4BDB2}"/>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23907" name="Shape 711">
            <a:extLst>
              <a:ext uri="{FF2B5EF4-FFF2-40B4-BE49-F238E27FC236}">
                <a16:creationId xmlns:a16="http://schemas.microsoft.com/office/drawing/2014/main" id="{87FC2B76-CF92-47E0-8A67-2E7A0D42EA75}"/>
              </a:ext>
            </a:extLst>
          </p:cNvPr>
          <p:cNvSpPr>
            <a:spLocks noGrp="1" noRot="1" noChangeAspect="1" noTextEdit="1"/>
          </p:cNvSpPr>
          <p:nvPr>
            <p:ph type="sldImg" idx="2"/>
          </p:nvPr>
        </p:nvSpPr>
        <p:spPr>
          <a:noFill/>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5954" name="Shape 717">
            <a:extLst>
              <a:ext uri="{FF2B5EF4-FFF2-40B4-BE49-F238E27FC236}">
                <a16:creationId xmlns:a16="http://schemas.microsoft.com/office/drawing/2014/main" id="{27BF6B7A-8517-4205-86ED-AFB9B76C4EEC}"/>
              </a:ext>
            </a:extLst>
          </p:cNvPr>
          <p:cNvSpPr>
            <a:spLocks noGrp="1" noRot="1" noChangeAspect="1" noTextEdit="1"/>
          </p:cNvSpPr>
          <p:nvPr>
            <p:ph type="sldImg" idx="2"/>
          </p:nvPr>
        </p:nvSpPr>
        <p:spPr>
          <a:noFill/>
        </p:spPr>
      </p:sp>
      <p:sp>
        <p:nvSpPr>
          <p:cNvPr id="125955" name="Shape 718">
            <a:extLst>
              <a:ext uri="{FF2B5EF4-FFF2-40B4-BE49-F238E27FC236}">
                <a16:creationId xmlns:a16="http://schemas.microsoft.com/office/drawing/2014/main" id="{A1CFDF96-E7CB-4DE7-9F28-FD9F96B74298}"/>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Left is image, right is contour, i.e., the white contour is the expertly-labeled left ventricle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25956" name="Shape 719">
            <a:extLst>
              <a:ext uri="{FF2B5EF4-FFF2-40B4-BE49-F238E27FC236}">
                <a16:creationId xmlns:a16="http://schemas.microsoft.com/office/drawing/2014/main" id="{D47CAE0D-F06E-4F0B-8244-D8EE0456A465}"/>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E4448109-120C-427C-8D8D-6EDE8C2793A4}"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22</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8002" name="Shape 726">
            <a:extLst>
              <a:ext uri="{FF2B5EF4-FFF2-40B4-BE49-F238E27FC236}">
                <a16:creationId xmlns:a16="http://schemas.microsoft.com/office/drawing/2014/main" id="{D8F3EF7A-FE1F-4B6F-B3CE-4CB3990E3776}"/>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Note that the LV makes up a small portion of the overall image.  This is important for a concept discussed later.</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28003" name="Shape 727">
            <a:extLst>
              <a:ext uri="{FF2B5EF4-FFF2-40B4-BE49-F238E27FC236}">
                <a16:creationId xmlns:a16="http://schemas.microsoft.com/office/drawing/2014/main" id="{A5585031-F001-4689-9F18-19B1AD1CF732}"/>
              </a:ext>
            </a:extLst>
          </p:cNvPr>
          <p:cNvSpPr>
            <a:spLocks noGrp="1" noRot="1" noChangeAspect="1" noTextEdit="1"/>
          </p:cNvSpPr>
          <p:nvPr>
            <p:ph type="sldImg" idx="2"/>
          </p:nvPr>
        </p:nvSpPr>
        <p:spPr>
          <a:noFill/>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0050" name="Shape 740">
            <a:extLst>
              <a:ext uri="{FF2B5EF4-FFF2-40B4-BE49-F238E27FC236}">
                <a16:creationId xmlns:a16="http://schemas.microsoft.com/office/drawing/2014/main" id="{31E65BE0-62E1-414F-A562-091F75B07CC3}"/>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b="1"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DICOM</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(Digital Imaging and Communications in Medicine) is a standard for handling, storing, printing, and transmitting information in medical imaging.</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Note the small training data set size and small validation data set size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cs typeface="Arial" panose="020B0604020202020204" pitchFamily="34" charset="0"/>
              <a:sym typeface="Trebuchet MS" panose="020B0603020202020204" pitchFamily="34" charset="0"/>
            </a:endParaRPr>
          </a:p>
        </p:txBody>
      </p:sp>
      <p:sp>
        <p:nvSpPr>
          <p:cNvPr id="130051" name="Shape 741">
            <a:extLst>
              <a:ext uri="{FF2B5EF4-FFF2-40B4-BE49-F238E27FC236}">
                <a16:creationId xmlns:a16="http://schemas.microsoft.com/office/drawing/2014/main" id="{1BA5617D-4E27-4434-8BD1-BCBEA6A04F17}"/>
              </a:ext>
            </a:extLst>
          </p:cNvPr>
          <p:cNvSpPr>
            <a:spLocks noGrp="1" noRot="1" noChangeAspect="1" noTextEdit="1"/>
          </p:cNvSpPr>
          <p:nvPr>
            <p:ph type="sldImg" idx="2"/>
          </p:nvPr>
        </p:nvSpPr>
        <p:spPr>
          <a:noFill/>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2098" name="Shape 746">
            <a:extLst>
              <a:ext uri="{FF2B5EF4-FFF2-40B4-BE49-F238E27FC236}">
                <a16:creationId xmlns:a16="http://schemas.microsoft.com/office/drawing/2014/main" id="{CA661C68-708B-4EAC-A1CA-C3779D7CEC9A}"/>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Raw data has already been converted into TF Records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Contours and edges have already been extracted</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None of this pre-work will be necessary for the lab</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Can download raw data if interested by going to link above or by going to Sunnybrook link currently shown on slide 72</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2099" name="Shape 747">
            <a:extLst>
              <a:ext uri="{FF2B5EF4-FFF2-40B4-BE49-F238E27FC236}">
                <a16:creationId xmlns:a16="http://schemas.microsoft.com/office/drawing/2014/main" id="{B60D70D3-AF11-4B2D-8B39-EAD9F3F73D78}"/>
              </a:ext>
            </a:extLst>
          </p:cNvPr>
          <p:cNvSpPr>
            <a:spLocks noGrp="1" noRot="1" noChangeAspect="1" noTextEdit="1"/>
          </p:cNvSpPr>
          <p:nvPr>
            <p:ph type="sldImg" idx="2"/>
          </p:nvPr>
        </p:nvSpPr>
        <p:spPr>
          <a:noFill/>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4146" name="Shape 752">
            <a:extLst>
              <a:ext uri="{FF2B5EF4-FFF2-40B4-BE49-F238E27FC236}">
                <a16:creationId xmlns:a16="http://schemas.microsoft.com/office/drawing/2014/main" id="{F4380820-A30D-4350-AD98-95B3A4C1A873}"/>
              </a:ext>
            </a:extLst>
          </p:cNvPr>
          <p:cNvSpPr>
            <a:spLocks noGrp="1" noRot="1" noChangeAspect="1" noTextEdit="1"/>
          </p:cNvSpPr>
          <p:nvPr>
            <p:ph type="sldImg" idx="2"/>
          </p:nvPr>
        </p:nvSpPr>
        <p:spPr>
          <a:noFill/>
        </p:spPr>
      </p:sp>
      <p:sp>
        <p:nvSpPr>
          <p:cNvPr id="134147" name="Shape 753">
            <a:extLst>
              <a:ext uri="{FF2B5EF4-FFF2-40B4-BE49-F238E27FC236}">
                <a16:creationId xmlns:a16="http://schemas.microsoft.com/office/drawing/2014/main" id="{A9CE32D7-8C68-4CF3-8614-861B39B9ED19}"/>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From TF docs https://www.tensorflow.org/versions/r0.10/api_docs/python/nn.html#sparse_softmax_cross_entropy_with_logits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Measures the probability error in discrete classification tasks in which the classes are mutually exclusive (each entry is in exactly one class). For example, each CIFAR-10 image is labeled with one and only one label: an image can be a dog or a truck, but not both.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4148" name="Shape 754">
            <a:extLst>
              <a:ext uri="{FF2B5EF4-FFF2-40B4-BE49-F238E27FC236}">
                <a16:creationId xmlns:a16="http://schemas.microsoft.com/office/drawing/2014/main" id="{F54DAEDA-D2CC-461C-A5DE-465B7C58BEAB}"/>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5F8B5BA4-21F2-4E8E-8C39-1E9431FA6D51}"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26</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6194" name="Shape 760">
            <a:extLst>
              <a:ext uri="{FF2B5EF4-FFF2-40B4-BE49-F238E27FC236}">
                <a16:creationId xmlns:a16="http://schemas.microsoft.com/office/drawing/2014/main" id="{D558C661-5B86-4C05-9508-566B903D75FD}"/>
              </a:ext>
            </a:extLst>
          </p:cNvPr>
          <p:cNvSpPr>
            <a:spLocks noGrp="1" noRot="1" noChangeAspect="1" noTextEdit="1"/>
          </p:cNvSpPr>
          <p:nvPr>
            <p:ph type="sldImg" idx="2"/>
          </p:nvPr>
        </p:nvSpPr>
        <p:spPr>
          <a:noFill/>
        </p:spPr>
      </p:sp>
      <p:sp>
        <p:nvSpPr>
          <p:cNvPr id="136195" name="Shape 761">
            <a:extLst>
              <a:ext uri="{FF2B5EF4-FFF2-40B4-BE49-F238E27FC236}">
                <a16:creationId xmlns:a16="http://schemas.microsoft.com/office/drawing/2014/main" id="{E6259331-760D-4F16-9B6B-8C31CBCCE6B0}"/>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Hidden layer allows another level of features to be learned.  More hidden layers makes “deep” network.  Also allows us to model functions we can’t just model with an input/output layer.</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In this example our input layer is a 65536 array of pixel values, the default hidden layer is 512 nodes and the output layer is 65536x2, i.e., to represent the classes of LV and !LV</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6196" name="Shape 762">
            <a:extLst>
              <a:ext uri="{FF2B5EF4-FFF2-40B4-BE49-F238E27FC236}">
                <a16:creationId xmlns:a16="http://schemas.microsoft.com/office/drawing/2014/main" id="{F4AD340D-C7B7-4064-A1DE-69A95AC25B7D}"/>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F3DE755D-A954-4504-8D2B-B312D886FDE8}"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27</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8242" name="Shape 805">
            <a:extLst>
              <a:ext uri="{FF2B5EF4-FFF2-40B4-BE49-F238E27FC236}">
                <a16:creationId xmlns:a16="http://schemas.microsoft.com/office/drawing/2014/main" id="{ED98EF12-5E60-4000-90EA-33A06BE660C0}"/>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Remind attendees to refresh browser after new executions of the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8243" name="Shape 806">
            <a:extLst>
              <a:ext uri="{FF2B5EF4-FFF2-40B4-BE49-F238E27FC236}">
                <a16:creationId xmlns:a16="http://schemas.microsoft.com/office/drawing/2014/main" id="{F58AD633-578E-4411-9798-9B2C8E2D9A23}"/>
              </a:ext>
            </a:extLst>
          </p:cNvPr>
          <p:cNvSpPr>
            <a:spLocks noGrp="1" noRot="1" noChangeAspect="1" noTextEdit="1"/>
          </p:cNvSpPr>
          <p:nvPr>
            <p:ph type="sldImg" idx="2"/>
          </p:nvPr>
        </p:nvSpPr>
        <p:spPr>
          <a:noFill/>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0290" name="Shape 813">
            <a:extLst>
              <a:ext uri="{FF2B5EF4-FFF2-40B4-BE49-F238E27FC236}">
                <a16:creationId xmlns:a16="http://schemas.microsoft.com/office/drawing/2014/main" id="{AF40F243-83EC-4F05-81A0-55715203CF10}"/>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Remind students to use vi / vim and type /FIXME to identify where they need to modify the code.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0291" name="Shape 814">
            <a:extLst>
              <a:ext uri="{FF2B5EF4-FFF2-40B4-BE49-F238E27FC236}">
                <a16:creationId xmlns:a16="http://schemas.microsoft.com/office/drawing/2014/main" id="{5EFDD742-670C-47B9-9C9E-C8EA08A8672A}"/>
              </a:ext>
            </a:extLst>
          </p:cNvPr>
          <p:cNvSpPr>
            <a:spLocks noGrp="1" noRot="1" noChangeAspect="1" noTextEdit="1"/>
          </p:cNvSpPr>
          <p:nvPr>
            <p:ph type="sldImg" idx="2"/>
          </p:nvPr>
        </p:nvSpPr>
        <p:spPr>
          <a:noFill/>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2338" name="Shape 819">
            <a:extLst>
              <a:ext uri="{FF2B5EF4-FFF2-40B4-BE49-F238E27FC236}">
                <a16:creationId xmlns:a16="http://schemas.microsoft.com/office/drawing/2014/main" id="{F74BCCB4-16B2-4DA9-9C28-DE70251D17FF}"/>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Reusing most of the image classification DNN for image segmentation</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Deconvolution described on next slide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2339" name="Shape 820">
            <a:extLst>
              <a:ext uri="{FF2B5EF4-FFF2-40B4-BE49-F238E27FC236}">
                <a16:creationId xmlns:a16="http://schemas.microsoft.com/office/drawing/2014/main" id="{8555CDE2-2827-4733-8AB7-3EBC904757A9}"/>
              </a:ext>
            </a:extLst>
          </p:cNvPr>
          <p:cNvSpPr>
            <a:spLocks noGrp="1" noRot="1" noChangeAspect="1" noTextEdit="1"/>
          </p:cNvSpPr>
          <p:nvPr>
            <p:ph type="sldImg" idx="2"/>
          </p:nvPr>
        </p:nvSpPr>
        <p:spPr>
          <a:noFill/>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Shape 588">
            <a:extLst>
              <a:ext uri="{FF2B5EF4-FFF2-40B4-BE49-F238E27FC236}">
                <a16:creationId xmlns:a16="http://schemas.microsoft.com/office/drawing/2014/main" id="{2CC141B3-C856-49D9-B795-6B98FB3A9887}"/>
              </a:ext>
            </a:extLst>
          </p:cNvPr>
          <p:cNvSpPr>
            <a:spLocks noGrp="1" noRot="1" noChangeAspect="1" noTextEdit="1"/>
          </p:cNvSpPr>
          <p:nvPr>
            <p:ph type="sldImg" idx="2"/>
          </p:nvPr>
        </p:nvSpPr>
        <p:spPr>
          <a:noFill/>
        </p:spPr>
      </p:sp>
      <p:sp>
        <p:nvSpPr>
          <p:cNvPr id="89091" name="Shape 589">
            <a:extLst>
              <a:ext uri="{FF2B5EF4-FFF2-40B4-BE49-F238E27FC236}">
                <a16:creationId xmlns:a16="http://schemas.microsoft.com/office/drawing/2014/main" id="{ACE08A9D-55C1-4F81-9AE0-AA020D1E7545}"/>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89092" name="Shape 590">
            <a:extLst>
              <a:ext uri="{FF2B5EF4-FFF2-40B4-BE49-F238E27FC236}">
                <a16:creationId xmlns:a16="http://schemas.microsoft.com/office/drawing/2014/main" id="{3F82D3F3-991F-46E8-AD1D-2CF117CF48A2}"/>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a:fld id="{29DDC078-161E-4DB9-9440-F5C32EC76BE3}" type="slidenum">
              <a:rPr lang="en-US" altLang="zh-CN">
                <a:latin typeface="Trebuchet MS" panose="020B0603020202020204" pitchFamily="34" charset="0"/>
                <a:ea typeface="Noto Sans CJK SC Regular" panose="020B0500000000000000" pitchFamily="34" charset="-128"/>
              </a:rPr>
              <a:pPr algn="l"/>
              <a:t>4</a:t>
            </a:fld>
            <a:endParaRPr lang="zh-CN" altLang="zh-CN" dirty="0">
              <a:latin typeface="Trebuchet MS" panose="020B0603020202020204" pitchFamily="34" charset="0"/>
              <a:ea typeface="Noto Sans CJK SC Regular" panose="020B0500000000000000"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4386" name="Shape 825">
            <a:extLst>
              <a:ext uri="{FF2B5EF4-FFF2-40B4-BE49-F238E27FC236}">
                <a16:creationId xmlns:a16="http://schemas.microsoft.com/office/drawing/2014/main" id="{1114F16F-5C45-4BC7-ADC5-A7F99897E456}"/>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4387" name="Shape 826">
            <a:extLst>
              <a:ext uri="{FF2B5EF4-FFF2-40B4-BE49-F238E27FC236}">
                <a16:creationId xmlns:a16="http://schemas.microsoft.com/office/drawing/2014/main" id="{5DFA7A5E-C29E-434C-9063-58C49A3F5AE2}"/>
              </a:ext>
            </a:extLst>
          </p:cNvPr>
          <p:cNvSpPr>
            <a:spLocks noGrp="1" noRot="1" noChangeAspect="1" noTextEdit="1"/>
          </p:cNvSpPr>
          <p:nvPr>
            <p:ph type="sldImg" idx="2"/>
          </p:nvPr>
        </p:nvSpPr>
        <p:spPr>
          <a:noFill/>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6434" name="Shape 831">
            <a:extLst>
              <a:ext uri="{FF2B5EF4-FFF2-40B4-BE49-F238E27FC236}">
                <a16:creationId xmlns:a16="http://schemas.microsoft.com/office/drawing/2014/main" id="{7CA663EC-6D2C-492E-A315-4F100D94DF65}"/>
              </a:ext>
            </a:extLst>
          </p:cNvPr>
          <p:cNvSpPr>
            <a:spLocks noGrp="1" noRot="1" noChangeAspect="1" noTextEdit="1"/>
          </p:cNvSpPr>
          <p:nvPr>
            <p:ph type="sldImg" idx="2"/>
          </p:nvPr>
        </p:nvSpPr>
        <p:spPr>
          <a:noFill/>
        </p:spPr>
      </p:sp>
      <p:sp>
        <p:nvSpPr>
          <p:cNvPr id="146435" name="Shape 832">
            <a:extLst>
              <a:ext uri="{FF2B5EF4-FFF2-40B4-BE49-F238E27FC236}">
                <a16:creationId xmlns:a16="http://schemas.microsoft.com/office/drawing/2014/main" id="{ADEA5DE0-478D-4CC6-932C-E985D1A5764D}"/>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Noted earlier that area of LV of an image is relatively small compared to the overall area of the image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Predicting !LV will have a high degree of accuracy simply because odds are much better that any pixel is not part of the LV</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 metric is one of a number of choices one can use to measure accuracy of a contour.</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Class imbalance is a well-known problem that can also be solved in a number of different ways.  We just choose Dice here for example.</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6436" name="Shape 833">
            <a:extLst>
              <a:ext uri="{FF2B5EF4-FFF2-40B4-BE49-F238E27FC236}">
                <a16:creationId xmlns:a16="http://schemas.microsoft.com/office/drawing/2014/main" id="{101B9F01-0E21-4A10-9E3F-300BA302CB90}"/>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CC22F2BF-B9C9-41A9-9DFF-087DF1547E9D}"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32</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8482" name="Shape 838">
            <a:extLst>
              <a:ext uri="{FF2B5EF4-FFF2-40B4-BE49-F238E27FC236}">
                <a16:creationId xmlns:a16="http://schemas.microsoft.com/office/drawing/2014/main" id="{82BCBFB0-0DBE-4356-8511-5C60AB4FADF9}"/>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8483" name="Shape 839">
            <a:extLst>
              <a:ext uri="{FF2B5EF4-FFF2-40B4-BE49-F238E27FC236}">
                <a16:creationId xmlns:a16="http://schemas.microsoft.com/office/drawing/2014/main" id="{C697AD0F-09F6-4BAD-99A8-74A61FA56B16}"/>
              </a:ext>
            </a:extLst>
          </p:cNvPr>
          <p:cNvSpPr>
            <a:spLocks noGrp="1" noRot="1" noChangeAspect="1" noTextEdit="1"/>
          </p:cNvSpPr>
          <p:nvPr>
            <p:ph type="sldImg" idx="2"/>
          </p:nvPr>
        </p:nvSpPr>
        <p:spPr>
          <a:noFill/>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2578" name="Shape 863">
            <a:extLst>
              <a:ext uri="{FF2B5EF4-FFF2-40B4-BE49-F238E27FC236}">
                <a16:creationId xmlns:a16="http://schemas.microsoft.com/office/drawing/2014/main" id="{76E22C56-4DF9-4088-9E68-2EF2F2023E6F}"/>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2579" name="Shape 864">
            <a:extLst>
              <a:ext uri="{FF2B5EF4-FFF2-40B4-BE49-F238E27FC236}">
                <a16:creationId xmlns:a16="http://schemas.microsoft.com/office/drawing/2014/main" id="{B5A17635-4C42-4557-A643-833F589DF1F7}"/>
              </a:ext>
            </a:extLst>
          </p:cNvPr>
          <p:cNvSpPr>
            <a:spLocks noGrp="1" noRot="1" noChangeAspect="1" noTextEdit="1"/>
          </p:cNvSpPr>
          <p:nvPr>
            <p:ph type="sldImg" idx="2"/>
          </p:nvPr>
        </p:nvSpPr>
        <p:spPr>
          <a:noFill/>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4626" name="Shape 868">
            <a:extLst>
              <a:ext uri="{FF2B5EF4-FFF2-40B4-BE49-F238E27FC236}">
                <a16:creationId xmlns:a16="http://schemas.microsoft.com/office/drawing/2014/main" id="{28370B85-37CD-42DD-B7E8-9998381645C8}"/>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4627" name="Shape 869">
            <a:extLst>
              <a:ext uri="{FF2B5EF4-FFF2-40B4-BE49-F238E27FC236}">
                <a16:creationId xmlns:a16="http://schemas.microsoft.com/office/drawing/2014/main" id="{191B7A6B-3B88-4539-85BE-D0106CDEE621}"/>
              </a:ext>
            </a:extLst>
          </p:cNvPr>
          <p:cNvSpPr>
            <a:spLocks noGrp="1" noRot="1" noChangeAspect="1" noTextEdit="1"/>
          </p:cNvSpPr>
          <p:nvPr>
            <p:ph type="sldImg" idx="2"/>
          </p:nvPr>
        </p:nvSpPr>
        <p:spPr>
          <a:noFill/>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6674" name="Shape 875">
            <a:extLst>
              <a:ext uri="{FF2B5EF4-FFF2-40B4-BE49-F238E27FC236}">
                <a16:creationId xmlns:a16="http://schemas.microsoft.com/office/drawing/2014/main" id="{3D79A0EC-6753-45FB-928B-DFA74645FDDA}"/>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6675" name="Shape 876">
            <a:extLst>
              <a:ext uri="{FF2B5EF4-FFF2-40B4-BE49-F238E27FC236}">
                <a16:creationId xmlns:a16="http://schemas.microsoft.com/office/drawing/2014/main" id="{8828E071-40B9-45BE-B654-680A64D2DC5F}"/>
              </a:ext>
            </a:extLst>
          </p:cNvPr>
          <p:cNvSpPr>
            <a:spLocks noGrp="1" noRot="1" noChangeAspect="1" noTextEdit="1"/>
          </p:cNvSpPr>
          <p:nvPr>
            <p:ph type="sldImg" idx="2"/>
          </p:nvPr>
        </p:nvSpPr>
        <p:spPr>
          <a:noFill/>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8722" name="Shape 882">
            <a:extLst>
              <a:ext uri="{FF2B5EF4-FFF2-40B4-BE49-F238E27FC236}">
                <a16:creationId xmlns:a16="http://schemas.microsoft.com/office/drawing/2014/main" id="{12FA43D7-131C-4298-A2C5-18251E6491E4}"/>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8723" name="Shape 883">
            <a:extLst>
              <a:ext uri="{FF2B5EF4-FFF2-40B4-BE49-F238E27FC236}">
                <a16:creationId xmlns:a16="http://schemas.microsoft.com/office/drawing/2014/main" id="{3F99B432-6DC0-4B2E-A73E-F0247E6749D7}"/>
              </a:ext>
            </a:extLst>
          </p:cNvPr>
          <p:cNvSpPr>
            <a:spLocks noGrp="1" noRot="1" noChangeAspect="1" noTextEdit="1"/>
          </p:cNvSpPr>
          <p:nvPr>
            <p:ph type="sldImg" idx="2"/>
          </p:nvPr>
        </p:nvSpPr>
        <p:spPr>
          <a:noFill/>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0770" name="Shape 888">
            <a:extLst>
              <a:ext uri="{FF2B5EF4-FFF2-40B4-BE49-F238E27FC236}">
                <a16:creationId xmlns:a16="http://schemas.microsoft.com/office/drawing/2014/main" id="{538C3A78-881A-436F-A3B4-623B61683229}"/>
              </a:ext>
            </a:extLst>
          </p:cNvPr>
          <p:cNvSpPr>
            <a:spLocks noGrp="1" noRot="1" noChangeAspect="1" noTextEdit="1"/>
          </p:cNvSpPr>
          <p:nvPr>
            <p:ph type="sldImg" idx="2"/>
          </p:nvPr>
        </p:nvSpPr>
        <p:spPr>
          <a:noFill/>
        </p:spPr>
      </p:sp>
      <p:sp>
        <p:nvSpPr>
          <p:cNvPr id="160771" name="Shape 889">
            <a:extLst>
              <a:ext uri="{FF2B5EF4-FFF2-40B4-BE49-F238E27FC236}">
                <a16:creationId xmlns:a16="http://schemas.microsoft.com/office/drawing/2014/main" id="{AE815F42-84F4-4A65-907F-C5FAF33B6657}"/>
              </a:ext>
            </a:extLst>
          </p:cNvPr>
          <p:cNvSpPr txBox="1">
            <a:spLocks noGrp="1" noChangeArrowheads="1"/>
          </p:cNvSpPr>
          <p:nvPr>
            <p:ph type="body" idx="1"/>
          </p:nvPr>
        </p:nvSpPr>
        <p:spPr>
          <a:noFill/>
          <a:ln/>
        </p:spPr>
        <p:txBody>
          <a:bodyPr lIns="93175" tIns="46575" rIns="93175" bIns="46575"/>
          <a:lstStyle/>
          <a:p>
            <a:pPr marL="0" indent="0" eaLnBrk="1" hangingPunct="1">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Go through each line to explain a bit what’s happening.</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Name_scope</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just names a scope for the next indented code.  Also useful to do so that graph shows up nicely on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W_fc</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tf.Variable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defines a TF variable that will be </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learned</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or trained.  Typically called weights.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Reshape needed for the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matmul</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operation.</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You'll notice it's Python syntax with some TensorFlow API calls.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tf.name_scope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lets you name that particular scope of the program. It's useful both for organizing the code and for giving a name to the node in the </a:t>
            </a: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graph.</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tf.Variable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indicates a TensorFlow variable that will be trained, i.e., it's a tensor of weights.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tf.reshape</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is a TensorFlow auxiliary function for reshaping tensors so that they'll be the proper shape for upcoming operations.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r>
              <a:rPr lang="en-US" altLang="zh-CN" sz="1100" dirty="0" err="1">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tf.matmul</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is as you'd expect. It's a matrix multiply of two TensorFlow tensors.</a:t>
            </a: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325"/>
              </a:spcBef>
              <a:buSzPts val="1400"/>
              <a:buFont typeface="Trebuchet MS" panose="020B0603020202020204" pitchFamily="34" charset="0"/>
              <a:buNone/>
            </a:pPr>
            <a:endParaRPr lang="zh-CN" altLang="en-US" sz="1100" dirty="0">
              <a:latin typeface="Trebuchet MS" panose="020B0603020202020204" pitchFamily="34" charset="0"/>
              <a:cs typeface="Arial" panose="020B0604020202020204" pitchFamily="34" charset="0"/>
              <a:sym typeface="Trebuchet MS" panose="020B0603020202020204" pitchFamily="34" charset="0"/>
            </a:endParaRPr>
          </a:p>
        </p:txBody>
      </p:sp>
      <p:sp>
        <p:nvSpPr>
          <p:cNvPr id="160772" name="Shape 890">
            <a:extLst>
              <a:ext uri="{FF2B5EF4-FFF2-40B4-BE49-F238E27FC236}">
                <a16:creationId xmlns:a16="http://schemas.microsoft.com/office/drawing/2014/main" id="{C296ADBA-9E9D-417F-A3D0-AFF877A973C5}"/>
              </a:ext>
            </a:extLst>
          </p:cNvPr>
          <p:cNvSpPr>
            <a:spLocks noGrp="1" noChangeArrowheads="1"/>
          </p:cNvSpPr>
          <p:nvPr>
            <p:ph type="sldNum" sz="quarter" idx="12"/>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buFont typeface="Trebuchet MS" panose="020B0603020202020204" pitchFamily="34" charset="0"/>
              <a:buNone/>
            </a:pPr>
            <a:fld id="{7C165C3D-4E72-49B1-B00D-01C68446D4B1}" type="slidenum">
              <a:rPr lang="en-US" altLang="zh-CN" sz="1100">
                <a:latin typeface="Trebuchet MS" panose="020B0603020202020204" pitchFamily="34" charset="0"/>
                <a:ea typeface="Noto Sans CJK SC Regular" panose="020B0500000000000000" pitchFamily="34" charset="-128"/>
                <a:sym typeface="Trebuchet MS" panose="020B0603020202020204" pitchFamily="34" charset="0"/>
              </a:rPr>
              <a:pPr>
                <a:buFont typeface="Trebuchet MS" panose="020B0603020202020204" pitchFamily="34" charset="0"/>
                <a:buNone/>
              </a:pPr>
              <a:t>38</a:t>
            </a:fld>
            <a:endParaRPr lang="zh-CN" altLang="zh-CN" sz="1100" dirty="0">
              <a:latin typeface="Trebuchet MS" panose="020B0603020202020204" pitchFamily="34" charset="0"/>
              <a:ea typeface="Noto Sans CJK SC Regular" panose="020B0500000000000000" pitchFamily="34" charset="-128"/>
              <a:sym typeface="Trebuchet MS" panose="020B0603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2818" name="Shape 896">
            <a:extLst>
              <a:ext uri="{FF2B5EF4-FFF2-40B4-BE49-F238E27FC236}">
                <a16:creationId xmlns:a16="http://schemas.microsoft.com/office/drawing/2014/main" id="{806A74EB-CF8E-4B2F-9CA4-A269C8D6995E}"/>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2819" name="Shape 897">
            <a:extLst>
              <a:ext uri="{FF2B5EF4-FFF2-40B4-BE49-F238E27FC236}">
                <a16:creationId xmlns:a16="http://schemas.microsoft.com/office/drawing/2014/main" id="{8F852BD5-A743-42FE-A988-46BBF0F10570}"/>
              </a:ext>
            </a:extLst>
          </p:cNvPr>
          <p:cNvSpPr>
            <a:spLocks noGrp="1" noRot="1" noChangeAspect="1" noTextEdit="1"/>
          </p:cNvSpPr>
          <p:nvPr>
            <p:ph type="sldImg" idx="2"/>
          </p:nvPr>
        </p:nvSpPr>
        <p:spPr>
          <a:noFill/>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4866" name="Shape 903">
            <a:extLst>
              <a:ext uri="{FF2B5EF4-FFF2-40B4-BE49-F238E27FC236}">
                <a16:creationId xmlns:a16="http://schemas.microsoft.com/office/drawing/2014/main" id="{F2F9693F-0F8C-4E10-BE9F-A2942B62E1F0}"/>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4867" name="Shape 904">
            <a:extLst>
              <a:ext uri="{FF2B5EF4-FFF2-40B4-BE49-F238E27FC236}">
                <a16:creationId xmlns:a16="http://schemas.microsoft.com/office/drawing/2014/main" id="{4192F4A2-0A59-46A6-B803-69C754269DA5}"/>
              </a:ext>
            </a:extLst>
          </p:cNvPr>
          <p:cNvSpPr>
            <a:spLocks noGrp="1" noRot="1" noChangeAspect="1" noTextEdit="1"/>
          </p:cNvSpPr>
          <p:nvPr>
            <p:ph type="sldImg" idx="2"/>
          </p:nvPr>
        </p:nvSpPr>
        <p:spPr>
          <a:noFill/>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596">
            <a:extLst>
              <a:ext uri="{FF2B5EF4-FFF2-40B4-BE49-F238E27FC236}">
                <a16:creationId xmlns:a16="http://schemas.microsoft.com/office/drawing/2014/main" id="{39EFA6A4-3CFB-442F-9A46-BAED8EC0901F}"/>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91139" name="Shape 597">
            <a:extLst>
              <a:ext uri="{FF2B5EF4-FFF2-40B4-BE49-F238E27FC236}">
                <a16:creationId xmlns:a16="http://schemas.microsoft.com/office/drawing/2014/main" id="{50AB560E-8F90-48DF-B01A-C967F949083B}"/>
              </a:ext>
            </a:extLst>
          </p:cNvPr>
          <p:cNvSpPr>
            <a:spLocks noGrp="1" noRot="1" noChangeAspect="1" noTextEdit="1"/>
          </p:cNvSpPr>
          <p:nvPr>
            <p:ph type="sldImg" idx="2"/>
          </p:nvPr>
        </p:nvSpPr>
        <p:spPr>
          <a:noFill/>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6914" name="Shape 914">
            <a:extLst>
              <a:ext uri="{FF2B5EF4-FFF2-40B4-BE49-F238E27FC236}">
                <a16:creationId xmlns:a16="http://schemas.microsoft.com/office/drawing/2014/main" id="{984823A7-33DC-4041-83EE-ED6F22F77D14}"/>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6915" name="Shape 915">
            <a:extLst>
              <a:ext uri="{FF2B5EF4-FFF2-40B4-BE49-F238E27FC236}">
                <a16:creationId xmlns:a16="http://schemas.microsoft.com/office/drawing/2014/main" id="{1A49183B-D758-4DBF-9C15-8CC2E30ADC2B}"/>
              </a:ext>
            </a:extLst>
          </p:cNvPr>
          <p:cNvSpPr>
            <a:spLocks noGrp="1" noRot="1" noChangeAspect="1" noTextEdit="1"/>
          </p:cNvSpPr>
          <p:nvPr>
            <p:ph type="sldImg" idx="2"/>
          </p:nvPr>
        </p:nvSpPr>
        <p:spPr>
          <a:noFill/>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8962" name="Shape 922">
            <a:extLst>
              <a:ext uri="{FF2B5EF4-FFF2-40B4-BE49-F238E27FC236}">
                <a16:creationId xmlns:a16="http://schemas.microsoft.com/office/drawing/2014/main" id="{29E59AE3-8032-46DF-9D7D-EEADF3B197D7}"/>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8963" name="Shape 923">
            <a:extLst>
              <a:ext uri="{FF2B5EF4-FFF2-40B4-BE49-F238E27FC236}">
                <a16:creationId xmlns:a16="http://schemas.microsoft.com/office/drawing/2014/main" id="{8447D7A1-663F-4F2C-ABBF-FC2A41CFB25C}"/>
              </a:ext>
            </a:extLst>
          </p:cNvPr>
          <p:cNvSpPr>
            <a:spLocks noGrp="1" noRot="1" noChangeAspect="1" noTextEdit="1"/>
          </p:cNvSpPr>
          <p:nvPr>
            <p:ph type="sldImg" idx="2"/>
          </p:nvPr>
        </p:nvSpPr>
        <p:spPr>
          <a:noFill/>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1010" name="Shape 928">
            <a:extLst>
              <a:ext uri="{FF2B5EF4-FFF2-40B4-BE49-F238E27FC236}">
                <a16:creationId xmlns:a16="http://schemas.microsoft.com/office/drawing/2014/main" id="{1DE13D32-567E-4C61-9B33-46CA775D606A}"/>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1011" name="Shape 929">
            <a:extLst>
              <a:ext uri="{FF2B5EF4-FFF2-40B4-BE49-F238E27FC236}">
                <a16:creationId xmlns:a16="http://schemas.microsoft.com/office/drawing/2014/main" id="{AAC06165-323C-4AD1-87CD-E9CC856A648C}"/>
              </a:ext>
            </a:extLst>
          </p:cNvPr>
          <p:cNvSpPr>
            <a:spLocks noGrp="1" noRot="1" noChangeAspect="1" noTextEdit="1"/>
          </p:cNvSpPr>
          <p:nvPr>
            <p:ph type="sldImg" idx="2"/>
          </p:nvPr>
        </p:nvSpPr>
        <p:spPr>
          <a:noFill/>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3058" name="Shape 939">
            <a:extLst>
              <a:ext uri="{FF2B5EF4-FFF2-40B4-BE49-F238E27FC236}">
                <a16:creationId xmlns:a16="http://schemas.microsoft.com/office/drawing/2014/main" id="{0F3AC93C-34FD-4FE5-AF4B-A714CCFF7279}"/>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3059" name="Shape 940">
            <a:extLst>
              <a:ext uri="{FF2B5EF4-FFF2-40B4-BE49-F238E27FC236}">
                <a16:creationId xmlns:a16="http://schemas.microsoft.com/office/drawing/2014/main" id="{8B0AB64C-19F5-4090-A830-42A3C301F82E}"/>
              </a:ext>
            </a:extLst>
          </p:cNvPr>
          <p:cNvSpPr>
            <a:spLocks noGrp="1" noRot="1" noChangeAspect="1" noTextEdit="1"/>
          </p:cNvSpPr>
          <p:nvPr>
            <p:ph type="sldImg" idx="2"/>
          </p:nvPr>
        </p:nvSpPr>
        <p:spPr>
          <a:noFill/>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5106" name="Shape 946">
            <a:extLst>
              <a:ext uri="{FF2B5EF4-FFF2-40B4-BE49-F238E27FC236}">
                <a16:creationId xmlns:a16="http://schemas.microsoft.com/office/drawing/2014/main" id="{FF76B4A3-BCDA-4C55-9938-27F4C215E8CA}"/>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5107" name="Shape 947">
            <a:extLst>
              <a:ext uri="{FF2B5EF4-FFF2-40B4-BE49-F238E27FC236}">
                <a16:creationId xmlns:a16="http://schemas.microsoft.com/office/drawing/2014/main" id="{DCB995A8-ED81-49D6-84D0-91A25C340C19}"/>
              </a:ext>
            </a:extLst>
          </p:cNvPr>
          <p:cNvSpPr>
            <a:spLocks noGrp="1" noRot="1" noChangeAspect="1" noTextEdit="1"/>
          </p:cNvSpPr>
          <p:nvPr>
            <p:ph type="sldImg" idx="2"/>
          </p:nvPr>
        </p:nvSpPr>
        <p:spPr>
          <a:noFill/>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0" name="Shape 6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4087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Shape 1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4" name="Shape 1304"/>
          <p:cNvSpPr txBox="1">
            <a:spLocks noGrp="1"/>
          </p:cNvSpPr>
          <p:nvPr>
            <p:ph type="body" idx="1"/>
          </p:nvPr>
        </p:nvSpPr>
        <p:spPr>
          <a:xfrm>
            <a:off x="685799" y="4343398"/>
            <a:ext cx="5486399" cy="4114799"/>
          </a:xfrm>
          <a:prstGeom prst="rect">
            <a:avLst/>
          </a:prstGeom>
          <a:noFill/>
          <a:ln>
            <a:noFill/>
          </a:ln>
        </p:spPr>
        <p:txBody>
          <a:bodyPr lIns="91325" tIns="45650" rIns="91325" bIns="45650" anchor="t" anchorCtr="0">
            <a:noAutofit/>
          </a:bodyPr>
          <a:lstStyle/>
          <a:p>
            <a:pPr marL="0" marR="0" lvl="0" indent="0" algn="l" rtl="0">
              <a:spcBef>
                <a:spcPts val="0"/>
              </a:spcBef>
              <a:spcAft>
                <a:spcPts val="0"/>
              </a:spcAft>
              <a:buClr>
                <a:schemeClr val="dk1"/>
              </a:buClr>
              <a:buSzPct val="25000"/>
              <a:buFont typeface="Arial"/>
              <a:buNone/>
            </a:pPr>
            <a:endParaRPr lang="zh-CN" altLang="en-US" sz="1100" b="0" i="0" u="none" strike="noStrike" cap="none" dirty="0">
              <a:solidFill>
                <a:schemeClr val="dk1"/>
              </a:solidFill>
              <a:latin typeface="Noto Sans CJK SC Regular" panose="020B0500000000000000" pitchFamily="34" charset="-128"/>
              <a:ea typeface="Noto Sans CJK SC Regular" panose="020B0500000000000000" pitchFamily="34" charset="-128"/>
              <a:cs typeface="Trebuchet MS"/>
              <a:sym typeface="Trebuchet MS"/>
            </a:endParaRPr>
          </a:p>
        </p:txBody>
      </p:sp>
      <p:sp>
        <p:nvSpPr>
          <p:cNvPr id="1305" name="Shape 1305"/>
          <p:cNvSpPr txBox="1">
            <a:spLocks noGrp="1"/>
          </p:cNvSpPr>
          <p:nvPr>
            <p:ph type="sldNum" idx="12"/>
          </p:nvPr>
        </p:nvSpPr>
        <p:spPr>
          <a:xfrm>
            <a:off x="3583535" y="8685213"/>
            <a:ext cx="2971799" cy="457199"/>
          </a:xfrm>
          <a:prstGeom prst="rect">
            <a:avLst/>
          </a:prstGeom>
          <a:noFill/>
          <a:ln>
            <a:noFill/>
          </a:ln>
        </p:spPr>
        <p:txBody>
          <a:bodyPr lIns="91325" tIns="45650" rIns="91325" bIns="456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fld id="{00000000-1234-1234-1234-123412341234}" type="slidenum">
              <a:rPr kumimoji="0" lang="en-US" sz="1100" b="0" i="0" u="none" strike="noStrike" kern="1200" cap="none" spc="0" normalizeH="0" baseline="0" noProof="0">
                <a:ln>
                  <a:noFill/>
                </a:ln>
                <a:solidFill>
                  <a:srgbClr val="000000"/>
                </a:solidFill>
                <a:effectLst/>
                <a:uLnTx/>
                <a:uFillTx/>
                <a:latin typeface="Noto Sans CJK SC Regular" panose="020B0500000000000000" pitchFamily="34" charset="-128"/>
                <a:ea typeface="Noto Sans CJK SC Regular" panose="020B0500000000000000" pitchFamily="34" charset="-128"/>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ct val="25000"/>
                <a:buFont typeface="Trebuchet MS"/>
                <a:buNone/>
                <a:tabLst/>
                <a:defRPr/>
              </a:pPr>
              <a:t>47</a:t>
            </a:fld>
            <a:endParaRPr kumimoji="0" lang="en-US" sz="1100" b="0" i="0" u="none" strike="noStrike" kern="1200" cap="none" spc="0" normalizeH="0" baseline="0" noProof="0">
              <a:ln>
                <a:noFill/>
              </a:ln>
              <a:solidFill>
                <a:srgbClr val="000000"/>
              </a:solidFill>
              <a:effectLst/>
              <a:uLnTx/>
              <a:uFillTx/>
              <a:latin typeface="Noto Sans CJK SC Regular" panose="020B0500000000000000" pitchFamily="34" charset="-128"/>
              <a:ea typeface="Noto Sans CJK SC Regular" panose="020B0500000000000000" pitchFamily="34" charset="-128"/>
              <a:cs typeface="Trebuchet MS"/>
              <a:sym typeface="Trebuchet MS"/>
            </a:endParaRPr>
          </a:p>
        </p:txBody>
      </p:sp>
    </p:spTree>
    <p:extLst>
      <p:ext uri="{BB962C8B-B14F-4D97-AF65-F5344CB8AC3E}">
        <p14:creationId xmlns:p14="http://schemas.microsoft.com/office/powerpoint/2010/main" val="90541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601">
            <a:extLst>
              <a:ext uri="{FF2B5EF4-FFF2-40B4-BE49-F238E27FC236}">
                <a16:creationId xmlns:a16="http://schemas.microsoft.com/office/drawing/2014/main" id="{5BD79A56-D529-47FC-8160-3FD4AA9BF3DD}"/>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93187" name="Shape 602">
            <a:extLst>
              <a:ext uri="{FF2B5EF4-FFF2-40B4-BE49-F238E27FC236}">
                <a16:creationId xmlns:a16="http://schemas.microsoft.com/office/drawing/2014/main" id="{D70485E2-E691-4920-AFFB-089296992A4E}"/>
              </a:ext>
            </a:extLst>
          </p:cNvPr>
          <p:cNvSpPr>
            <a:spLocks noGrp="1" noRot="1" noChangeAspect="1" noTextEdit="1"/>
          </p:cNvSpPr>
          <p:nvPr>
            <p:ph type="sldImg" idx="2"/>
          </p:nvPr>
        </p:nvSpPr>
        <p:spPr>
          <a:noFill/>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Shape 607">
            <a:extLst>
              <a:ext uri="{FF2B5EF4-FFF2-40B4-BE49-F238E27FC236}">
                <a16:creationId xmlns:a16="http://schemas.microsoft.com/office/drawing/2014/main" id="{BE4AC685-F444-4054-91CB-64B158B9AF3E}"/>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95235" name="Shape 608">
            <a:extLst>
              <a:ext uri="{FF2B5EF4-FFF2-40B4-BE49-F238E27FC236}">
                <a16:creationId xmlns:a16="http://schemas.microsoft.com/office/drawing/2014/main" id="{19644F32-C5DE-4470-97ED-6F9A90FAA72F}"/>
              </a:ext>
            </a:extLst>
          </p:cNvPr>
          <p:cNvSpPr>
            <a:spLocks noGrp="1" noRot="1" noChangeAspect="1" noTextEdit="1"/>
          </p:cNvSpPr>
          <p:nvPr>
            <p:ph type="sldImg" idx="2"/>
          </p:nvPr>
        </p:nvSpPr>
        <p:spPr>
          <a:noFill/>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613">
            <a:extLst>
              <a:ext uri="{FF2B5EF4-FFF2-40B4-BE49-F238E27FC236}">
                <a16:creationId xmlns:a16="http://schemas.microsoft.com/office/drawing/2014/main" id="{31541E6C-E870-44F9-93F7-718FF08CA647}"/>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97283" name="Shape 614">
            <a:extLst>
              <a:ext uri="{FF2B5EF4-FFF2-40B4-BE49-F238E27FC236}">
                <a16:creationId xmlns:a16="http://schemas.microsoft.com/office/drawing/2014/main" id="{6641491C-F5FA-40CF-995B-5C185787118D}"/>
              </a:ext>
            </a:extLst>
          </p:cNvPr>
          <p:cNvSpPr>
            <a:spLocks noGrp="1" noRot="1" noChangeAspect="1" noTextEdit="1"/>
          </p:cNvSpPr>
          <p:nvPr>
            <p:ph type="sldImg" idx="2"/>
          </p:nvPr>
        </p:nvSpPr>
        <p:spPr>
          <a:noFill/>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619">
            <a:extLst>
              <a:ext uri="{FF2B5EF4-FFF2-40B4-BE49-F238E27FC236}">
                <a16:creationId xmlns:a16="http://schemas.microsoft.com/office/drawing/2014/main" id="{81486F6E-4033-4CBA-994E-A4C11FDEB911}"/>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99331" name="Shape 620">
            <a:extLst>
              <a:ext uri="{FF2B5EF4-FFF2-40B4-BE49-F238E27FC236}">
                <a16:creationId xmlns:a16="http://schemas.microsoft.com/office/drawing/2014/main" id="{62F78062-CC89-42B7-A319-C07D11C3E5C3}"/>
              </a:ext>
            </a:extLst>
          </p:cNvPr>
          <p:cNvSpPr>
            <a:spLocks noGrp="1" noRot="1" noChangeAspect="1" noTextEdit="1"/>
          </p:cNvSpPr>
          <p:nvPr>
            <p:ph type="sldImg" idx="2"/>
          </p:nvPr>
        </p:nvSpPr>
        <p:spPr>
          <a:noFill/>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Shape 625">
            <a:extLst>
              <a:ext uri="{FF2B5EF4-FFF2-40B4-BE49-F238E27FC236}">
                <a16:creationId xmlns:a16="http://schemas.microsoft.com/office/drawing/2014/main" id="{31198323-38F0-4F39-AAED-51701F8793B6}"/>
              </a:ext>
            </a:extLst>
          </p:cNvPr>
          <p:cNvSpPr txBox="1">
            <a:spLocks noGrp="1" noChangeArrowheads="1"/>
          </p:cNvSpPr>
          <p:nvPr>
            <p:ph type="body" idx="1"/>
          </p:nvPr>
        </p:nvSpPr>
        <p:spPr>
          <a:noFill/>
          <a:ln/>
        </p:spPr>
        <p:txBody>
          <a:bodyPr/>
          <a:lstStyle/>
          <a:p>
            <a:pPr marL="0" indent="0" eaLnBrk="1" hangingPunct="1">
              <a:buSzPts val="1400"/>
              <a:buFont typeface="Trebuchet MS" panose="020B0603020202020204" pitchFamily="34" charset="0"/>
              <a:buNone/>
            </a:pPr>
            <a:endParaRPr lang="zh-CN" altLang="en-US" sz="1100" dirty="0">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1379" name="Shape 626">
            <a:extLst>
              <a:ext uri="{FF2B5EF4-FFF2-40B4-BE49-F238E27FC236}">
                <a16:creationId xmlns:a16="http://schemas.microsoft.com/office/drawing/2014/main" id="{2FC8A201-73DE-4FE3-8B38-60A2C1AD5634}"/>
              </a:ext>
            </a:extLst>
          </p:cNvPr>
          <p:cNvSpPr>
            <a:spLocks noGrp="1" noRot="1" noChangeAspect="1" noTextEdit="1"/>
          </p:cNvSpPr>
          <p:nvPr>
            <p:ph type="sldImg" idx="2"/>
          </p:nvPr>
        </p:nvSpPr>
        <p:spPr>
          <a:noFill/>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0"/>
        <p:cNvGrpSpPr/>
        <p:nvPr/>
      </p:nvGrpSpPr>
      <p:grpSpPr>
        <a:xfrm>
          <a:off x="0" y="0"/>
          <a:ext cx="0" cy="0"/>
          <a:chOff x="0" y="0"/>
          <a:chExt cx="0" cy="0"/>
        </a:xfrm>
      </p:grpSpPr>
      <p:sp>
        <p:nvSpPr>
          <p:cNvPr id="2" name="Shape 91">
            <a:extLst>
              <a:ext uri="{FF2B5EF4-FFF2-40B4-BE49-F238E27FC236}">
                <a16:creationId xmlns:a16="http://schemas.microsoft.com/office/drawing/2014/main" id="{2A359FBA-111F-42FF-AD67-C5277D51B03A}"/>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3" name="Shape 92">
            <a:extLst>
              <a:ext uri="{FF2B5EF4-FFF2-40B4-BE49-F238E27FC236}">
                <a16:creationId xmlns:a16="http://schemas.microsoft.com/office/drawing/2014/main" id="{9CBDDD0C-DCA7-476A-BF3B-00D8C4962D69}"/>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88550" y="5797550"/>
            <a:ext cx="747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93">
            <a:extLst>
              <a:ext uri="{FF2B5EF4-FFF2-40B4-BE49-F238E27FC236}">
                <a16:creationId xmlns:a16="http://schemas.microsoft.com/office/drawing/2014/main" id="{A90637C6-95B3-4A90-955C-8BBE6DBDFEB0}"/>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9FCF2EA5-BFDD-4449-B911-F3AD6111AEB0}"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Tree>
    <p:extLst>
      <p:ext uri="{BB962C8B-B14F-4D97-AF65-F5344CB8AC3E}">
        <p14:creationId xmlns:p14="http://schemas.microsoft.com/office/powerpoint/2010/main" val="4088174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42"/>
        <p:cNvGrpSpPr/>
        <p:nvPr/>
      </p:nvGrpSpPr>
      <p:grpSpPr>
        <a:xfrm>
          <a:off x="0" y="0"/>
          <a:ext cx="0" cy="0"/>
          <a:chOff x="0" y="0"/>
          <a:chExt cx="0" cy="0"/>
        </a:xfrm>
      </p:grpSpPr>
      <p:sp>
        <p:nvSpPr>
          <p:cNvPr id="5" name="Shape 146">
            <a:extLst>
              <a:ext uri="{FF2B5EF4-FFF2-40B4-BE49-F238E27FC236}">
                <a16:creationId xmlns:a16="http://schemas.microsoft.com/office/drawing/2014/main" id="{31774A41-C80D-4612-BAC5-B4C0247AA7D2}"/>
              </a:ext>
            </a:extLst>
          </p:cNvPr>
          <p:cNvSpPr>
            <a:spLocks noChangeArrowheads="1"/>
          </p:cNvSpPr>
          <p:nvPr/>
        </p:nvSpPr>
        <p:spPr bwMode="auto">
          <a:xfrm>
            <a:off x="7050088" y="5781675"/>
            <a:ext cx="27622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lnSpc>
                <a:spcPct val="90000"/>
              </a:lnSpc>
              <a:buFont typeface="Trebuchet MS" panose="020B0603020202020204" pitchFamily="34" charset="0"/>
              <a:buNone/>
            </a:pPr>
            <a:r>
              <a:rPr lang="en-US" altLang="zh-CN" sz="800" b="1" dirty="0">
                <a:latin typeface="Trebuchet MS" panose="020B0603020202020204" pitchFamily="34" charset="0"/>
                <a:sym typeface="Trebuchet MS" panose="020B0603020202020204" pitchFamily="34" charset="0"/>
              </a:rPr>
              <a:t>NVIDIA CONFIDENTIAL. DO NOT DISTRIBUTE.</a:t>
            </a:r>
            <a:endParaRPr lang="zh-CN" altLang="zh-CN" dirty="0">
              <a:latin typeface="Trebuchet MS" panose="020B0603020202020204" pitchFamily="34" charset="0"/>
            </a:endParaRPr>
          </a:p>
        </p:txBody>
      </p:sp>
      <p:sp>
        <p:nvSpPr>
          <p:cNvPr id="143" name="Shape 143"/>
          <p:cNvSpPr txBox="1">
            <a:spLocks noGrp="1"/>
          </p:cNvSpPr>
          <p:nvPr>
            <p:ph type="title"/>
          </p:nvPr>
        </p:nvSpPr>
        <p:spPr>
          <a:xfrm>
            <a:off x="498347" y="661225"/>
            <a:ext cx="9976200" cy="591000"/>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44" name="Shape 144"/>
          <p:cNvSpPr txBox="1">
            <a:spLocks noGrp="1"/>
          </p:cNvSpPr>
          <p:nvPr>
            <p:ph type="body" idx="1"/>
          </p:nvPr>
        </p:nvSpPr>
        <p:spPr>
          <a:xfrm>
            <a:off x="516750" y="2103034"/>
            <a:ext cx="9948600" cy="3718800"/>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5" name="Shape 145"/>
          <p:cNvSpPr txBox="1">
            <a:spLocks noGrp="1"/>
          </p:cNvSpPr>
          <p:nvPr>
            <p:ph type="body" idx="2"/>
          </p:nvPr>
        </p:nvSpPr>
        <p:spPr>
          <a:xfrm>
            <a:off x="498347" y="1183333"/>
            <a:ext cx="9976200" cy="525599"/>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887998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147"/>
        <p:cNvGrpSpPr/>
        <p:nvPr/>
      </p:nvGrpSpPr>
      <p:grpSpPr>
        <a:xfrm>
          <a:off x="0" y="0"/>
          <a:ext cx="0" cy="0"/>
          <a:chOff x="0" y="0"/>
          <a:chExt cx="0" cy="0"/>
        </a:xfrm>
      </p:grpSpPr>
      <p:sp>
        <p:nvSpPr>
          <p:cNvPr id="3" name="Shape 148">
            <a:extLst>
              <a:ext uri="{FF2B5EF4-FFF2-40B4-BE49-F238E27FC236}">
                <a16:creationId xmlns:a16="http://schemas.microsoft.com/office/drawing/2014/main" id="{2443B06B-2FBB-4530-BC1B-BD9BFC05B3F5}"/>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4" name="Shape 150">
            <a:extLst>
              <a:ext uri="{FF2B5EF4-FFF2-40B4-BE49-F238E27FC236}">
                <a16:creationId xmlns:a16="http://schemas.microsoft.com/office/drawing/2014/main" id="{FA51BA04-726D-4A78-9105-43E1D0B97983}"/>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12913" y="5141913"/>
            <a:ext cx="7546975"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Shape 149"/>
          <p:cNvSpPr txBox="1">
            <a:spLocks noGrp="1"/>
          </p:cNvSpPr>
          <p:nvPr>
            <p:ph type="title"/>
          </p:nvPr>
        </p:nvSpPr>
        <p:spPr>
          <a:xfrm>
            <a:off x="1553496" y="5352630"/>
            <a:ext cx="7865700" cy="369300"/>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2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275105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51"/>
        <p:cNvGrpSpPr/>
        <p:nvPr/>
      </p:nvGrpSpPr>
      <p:grpSpPr>
        <a:xfrm>
          <a:off x="0" y="0"/>
          <a:ext cx="0" cy="0"/>
          <a:chOff x="0" y="0"/>
          <a:chExt cx="0" cy="0"/>
        </a:xfrm>
      </p:grpSpPr>
      <p:sp>
        <p:nvSpPr>
          <p:cNvPr id="3" name="Shape 152">
            <a:extLst>
              <a:ext uri="{FF2B5EF4-FFF2-40B4-BE49-F238E27FC236}">
                <a16:creationId xmlns:a16="http://schemas.microsoft.com/office/drawing/2014/main" id="{F8DE61B1-3FB8-4D6C-BAF0-22D1A39BBC6D}"/>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53" name="Shape 153"/>
          <p:cNvSpPr txBox="1">
            <a:spLocks noGrp="1"/>
          </p:cNvSpPr>
          <p:nvPr>
            <p:ph type="title"/>
          </p:nvPr>
        </p:nvSpPr>
        <p:spPr>
          <a:xfrm>
            <a:off x="498347" y="5169473"/>
            <a:ext cx="9976200" cy="535500"/>
          </a:xfrm>
          <a:prstGeom prst="rect">
            <a:avLst/>
          </a:prstGeom>
          <a:noFill/>
          <a:ln>
            <a:noFill/>
          </a:ln>
        </p:spPr>
        <p:txBody>
          <a:bodyPr spcFirstLastPara="1" anchor="ctr"/>
          <a:lstStyle>
            <a:lvl1pPr marL="0" marR="0" lvl="0" indent="0" algn="l" rtl="0">
              <a:lnSpc>
                <a:spcPct val="90000"/>
              </a:lnSpc>
              <a:spcBef>
                <a:spcPts val="0"/>
              </a:spcBef>
              <a:spcAft>
                <a:spcPts val="0"/>
              </a:spcAft>
              <a:buClr>
                <a:schemeClr val="lt1"/>
              </a:buClr>
              <a:buSzPts val="1400"/>
              <a:buFont typeface="Trebuchet MS"/>
              <a:buNone/>
              <a:defRPr sz="32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043247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62" name="Shape 162"/>
          <p:cNvSpPr txBox="1">
            <a:spLocks noGrp="1"/>
          </p:cNvSpPr>
          <p:nvPr>
            <p:ph type="body" idx="2"/>
          </p:nvPr>
        </p:nvSpPr>
        <p:spPr>
          <a:xfrm>
            <a:off x="516750" y="2103034"/>
            <a:ext cx="9948672" cy="3718924"/>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008440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Title Slide - Images">
  <p:cSld name="10_Title Slide - Images">
    <p:spTree>
      <p:nvGrpSpPr>
        <p:cNvPr id="1" name="Shape 163"/>
        <p:cNvGrpSpPr/>
        <p:nvPr/>
      </p:nvGrpSpPr>
      <p:grpSpPr>
        <a:xfrm>
          <a:off x="0" y="0"/>
          <a:ext cx="0" cy="0"/>
          <a:chOff x="0" y="0"/>
          <a:chExt cx="0" cy="0"/>
        </a:xfrm>
      </p:grpSpPr>
      <p:grpSp>
        <p:nvGrpSpPr>
          <p:cNvPr id="4" name="Shape 164">
            <a:extLst>
              <a:ext uri="{FF2B5EF4-FFF2-40B4-BE49-F238E27FC236}">
                <a16:creationId xmlns:a16="http://schemas.microsoft.com/office/drawing/2014/main" id="{F47F8D57-4CF4-4515-9611-18FC4F9979A7}"/>
              </a:ext>
            </a:extLst>
          </p:cNvPr>
          <p:cNvGrpSpPr>
            <a:grpSpLocks/>
          </p:cNvGrpSpPr>
          <p:nvPr/>
        </p:nvGrpSpPr>
        <p:grpSpPr bwMode="auto">
          <a:xfrm>
            <a:off x="5702300" y="-38100"/>
            <a:ext cx="5327650" cy="6223000"/>
            <a:chOff x="5702400" y="-38420"/>
            <a:chExt cx="5328035" cy="6223331"/>
          </a:xfrm>
        </p:grpSpPr>
        <p:grpSp>
          <p:nvGrpSpPr>
            <p:cNvPr id="5" name="Shape 165">
              <a:extLst>
                <a:ext uri="{FF2B5EF4-FFF2-40B4-BE49-F238E27FC236}">
                  <a16:creationId xmlns:a16="http://schemas.microsoft.com/office/drawing/2014/main" id="{3868CB98-A135-4BD9-AFA6-27B25B66EE70}"/>
                </a:ext>
              </a:extLst>
            </p:cNvPr>
            <p:cNvGrpSpPr>
              <a:grpSpLocks/>
            </p:cNvGrpSpPr>
            <p:nvPr/>
          </p:nvGrpSpPr>
          <p:grpSpPr bwMode="auto">
            <a:xfrm>
              <a:off x="5702400" y="-38420"/>
              <a:ext cx="5292000" cy="6223331"/>
              <a:chOff x="5702400" y="-38420"/>
              <a:chExt cx="5292000" cy="6223331"/>
            </a:xfrm>
          </p:grpSpPr>
          <p:sp>
            <p:nvSpPr>
              <p:cNvPr id="7" name="Shape 166">
                <a:extLst>
                  <a:ext uri="{FF2B5EF4-FFF2-40B4-BE49-F238E27FC236}">
                    <a16:creationId xmlns:a16="http://schemas.microsoft.com/office/drawing/2014/main" id="{5D99AFF2-3E06-49A4-A19A-CB0EB443193E}"/>
                  </a:ext>
                </a:extLst>
              </p:cNvPr>
              <p:cNvSpPr>
                <a:spLocks/>
              </p:cNvSpPr>
              <p:nvPr/>
            </p:nvSpPr>
            <p:spPr bwMode="auto">
              <a:xfrm>
                <a:off x="5702400" y="-7201"/>
                <a:ext cx="5292000" cy="6192112"/>
              </a:xfrm>
              <a:custGeom>
                <a:avLst/>
                <a:gdLst>
                  <a:gd name="T0" fmla="*/ 0 w 120000"/>
                  <a:gd name="T1" fmla="*/ 0 h 120000"/>
                  <a:gd name="T2" fmla="*/ 120000 w 120000"/>
                  <a:gd name="T3" fmla="*/ 0 h 120000"/>
                  <a:gd name="T4" fmla="*/ 120000 w 120000"/>
                  <a:gd name="T5" fmla="*/ 120000 h 120000"/>
                  <a:gd name="T6" fmla="*/ 97057 w 120000"/>
                  <a:gd name="T7" fmla="*/ 119822 h 120000"/>
                  <a:gd name="T8" fmla="*/ 101519 w 120000"/>
                  <a:gd name="T9" fmla="*/ 23357 h 120000"/>
                  <a:gd name="T10" fmla="*/ 0 w 120000"/>
                  <a:gd name="T11" fmla="*/ 0 h 120000"/>
                  <a:gd name="T12" fmla="*/ 0 w 120000"/>
                  <a:gd name="T13" fmla="*/ 0 h 120000"/>
                  <a:gd name="T14" fmla="*/ 120000 w 120000"/>
                  <a:gd name="T15" fmla="*/ 120000 h 120000"/>
                </a:gdLst>
                <a:ahLst/>
                <a:cxnLst>
                  <a:cxn ang="0">
                    <a:pos x="T0" y="T1"/>
                  </a:cxn>
                  <a:cxn ang="0">
                    <a:pos x="T2" y="T3"/>
                  </a:cxn>
                  <a:cxn ang="0">
                    <a:pos x="T4" y="T5"/>
                  </a:cxn>
                  <a:cxn ang="0">
                    <a:pos x="T6" y="T7"/>
                  </a:cxn>
                  <a:cxn ang="0">
                    <a:pos x="T8" y="T9"/>
                  </a:cxn>
                  <a:cxn ang="0">
                    <a:pos x="T10" y="T11"/>
                  </a:cxn>
                </a:cxnLst>
                <a:rect l="T12" t="T13" r="T14" b="T15"/>
                <a:pathLst>
                  <a:path w="120000" h="120000" extrusionOk="0">
                    <a:moveTo>
                      <a:pt x="0" y="0"/>
                    </a:moveTo>
                    <a:lnTo>
                      <a:pt x="120000" y="0"/>
                    </a:lnTo>
                    <a:lnTo>
                      <a:pt x="120000" y="120000"/>
                    </a:lnTo>
                    <a:lnTo>
                      <a:pt x="97057" y="119822"/>
                    </a:lnTo>
                    <a:lnTo>
                      <a:pt x="101519" y="23357"/>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8" name="Shape 167">
                <a:extLst>
                  <a:ext uri="{FF2B5EF4-FFF2-40B4-BE49-F238E27FC236}">
                    <a16:creationId xmlns:a16="http://schemas.microsoft.com/office/drawing/2014/main" id="{A78593AA-852B-4EF5-AE4E-C6FC3EAFDF23}"/>
                  </a:ext>
                </a:extLst>
              </p:cNvPr>
              <p:cNvCxnSpPr>
                <a:cxnSpLocks noChangeShapeType="1"/>
              </p:cNvCxnSpPr>
              <p:nvPr/>
            </p:nvCxnSpPr>
            <p:spPr bwMode="auto">
              <a:xfrm>
                <a:off x="10179035" y="1199983"/>
                <a:ext cx="812400" cy="1353900"/>
              </a:xfrm>
              <a:prstGeom prst="straightConnector1">
                <a:avLst/>
              </a:prstGeom>
              <a:noFill/>
              <a:ln w="9525">
                <a:solidFill>
                  <a:srgbClr val="3F3F3F"/>
                </a:solidFill>
                <a:round/>
                <a:headEnd type="none" w="sm" len="sm"/>
                <a:tailEnd type="none" w="sm" len="sm"/>
              </a:ln>
              <a:extLst>
                <a:ext uri="{909E8E84-426E-40DD-AFC4-6F175D3DCCD1}">
                  <a14:hiddenFill xmlns:a14="http://schemas.microsoft.com/office/drawing/2010/main">
                    <a:noFill/>
                  </a14:hiddenFill>
                </a:ext>
              </a:extLst>
            </p:spPr>
          </p:cxnSp>
          <p:sp>
            <p:nvSpPr>
              <p:cNvPr id="9" name="Shape 168">
                <a:extLst>
                  <a:ext uri="{FF2B5EF4-FFF2-40B4-BE49-F238E27FC236}">
                    <a16:creationId xmlns:a16="http://schemas.microsoft.com/office/drawing/2014/main" id="{C8C7E461-484E-43DF-920B-B458895B453F}"/>
                  </a:ext>
                </a:extLst>
              </p:cNvPr>
              <p:cNvSpPr>
                <a:spLocks/>
              </p:cNvSpPr>
              <p:nvPr/>
            </p:nvSpPr>
            <p:spPr bwMode="auto">
              <a:xfrm>
                <a:off x="10179035" y="1199983"/>
                <a:ext cx="814411" cy="3474817"/>
              </a:xfrm>
              <a:custGeom>
                <a:avLst/>
                <a:gdLst>
                  <a:gd name="T0" fmla="*/ 120000 w 120000"/>
                  <a:gd name="T1" fmla="*/ 46753 h 120000"/>
                  <a:gd name="T2" fmla="*/ 0 w 120000"/>
                  <a:gd name="T3" fmla="*/ 0 h 120000"/>
                  <a:gd name="T4" fmla="*/ 120000 w 120000"/>
                  <a:gd name="T5" fmla="*/ 120000 h 120000"/>
                  <a:gd name="T6" fmla="*/ 120000 w 120000"/>
                  <a:gd name="T7" fmla="*/ 46380 h 120000"/>
                  <a:gd name="T8" fmla="*/ 0 w 120000"/>
                  <a:gd name="T9" fmla="*/ 0 h 120000"/>
                  <a:gd name="T10" fmla="*/ 120000 w 120000"/>
                  <a:gd name="T11" fmla="*/ 120000 h 120000"/>
                </a:gdLst>
                <a:ahLst/>
                <a:cxnLst>
                  <a:cxn ang="0">
                    <a:pos x="T0" y="T1"/>
                  </a:cxn>
                  <a:cxn ang="0">
                    <a:pos x="T2" y="T3"/>
                  </a:cxn>
                  <a:cxn ang="0">
                    <a:pos x="T4" y="T5"/>
                  </a:cxn>
                  <a:cxn ang="0">
                    <a:pos x="T6" y="T7"/>
                  </a:cxn>
                </a:cxnLst>
                <a:rect l="T8" t="T9" r="T10" b="T11"/>
                <a:pathLst>
                  <a:path w="120000" h="120000" extrusionOk="0">
                    <a:moveTo>
                      <a:pt x="120000" y="46753"/>
                    </a:moveTo>
                    <a:lnTo>
                      <a:pt x="0" y="0"/>
                    </a:lnTo>
                    <a:lnTo>
                      <a:pt x="120000" y="120000"/>
                    </a:lnTo>
                    <a:lnTo>
                      <a:pt x="120000" y="46380"/>
                    </a:lnTo>
                  </a:path>
                </a:pathLst>
              </a:custGeom>
              <a:solidFill>
                <a:srgbClr val="00483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10" name="Shape 169">
                <a:extLst>
                  <a:ext uri="{FF2B5EF4-FFF2-40B4-BE49-F238E27FC236}">
                    <a16:creationId xmlns:a16="http://schemas.microsoft.com/office/drawing/2014/main" id="{7D501006-F3FE-4781-9994-5C6563E22135}"/>
                  </a:ext>
                </a:extLst>
              </p:cNvPr>
              <p:cNvCxnSpPr>
                <a:cxnSpLocks noChangeShapeType="1"/>
              </p:cNvCxnSpPr>
              <p:nvPr/>
            </p:nvCxnSpPr>
            <p:spPr bwMode="auto">
              <a:xfrm>
                <a:off x="10175782" y="1205266"/>
                <a:ext cx="815759" cy="3469534"/>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1" name="Shape 170">
                <a:extLst>
                  <a:ext uri="{FF2B5EF4-FFF2-40B4-BE49-F238E27FC236}">
                    <a16:creationId xmlns:a16="http://schemas.microsoft.com/office/drawing/2014/main" id="{68F82307-A785-4C0B-BD8F-F83F4B6A3CCA}"/>
                  </a:ext>
                </a:extLst>
              </p:cNvPr>
              <p:cNvCxnSpPr>
                <a:cxnSpLocks noChangeShapeType="1"/>
              </p:cNvCxnSpPr>
              <p:nvPr/>
            </p:nvCxnSpPr>
            <p:spPr bwMode="auto">
              <a:xfrm rot="10800000" flipH="1">
                <a:off x="10171715" y="-38420"/>
                <a:ext cx="812140" cy="124417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cxnSp>
          <p:nvCxnSpPr>
            <p:cNvPr id="6" name="Shape 171">
              <a:extLst>
                <a:ext uri="{FF2B5EF4-FFF2-40B4-BE49-F238E27FC236}">
                  <a16:creationId xmlns:a16="http://schemas.microsoft.com/office/drawing/2014/main" id="{E8CB6A0E-C9B0-43E1-8E40-29BF4DC79B00}"/>
                </a:ext>
              </a:extLst>
            </p:cNvPr>
            <p:cNvCxnSpPr>
              <a:cxnSpLocks noChangeShapeType="1"/>
            </p:cNvCxnSpPr>
            <p:nvPr/>
          </p:nvCxnSpPr>
          <p:spPr bwMode="auto">
            <a:xfrm>
              <a:off x="10179035" y="1199983"/>
              <a:ext cx="851400" cy="138570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2" name="Shape 172">
            <a:extLst>
              <a:ext uri="{FF2B5EF4-FFF2-40B4-BE49-F238E27FC236}">
                <a16:creationId xmlns:a16="http://schemas.microsoft.com/office/drawing/2014/main" id="{61486F56-C91F-4B82-A029-586F99DD6F59}"/>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6177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173">
            <a:extLst>
              <a:ext uri="{FF2B5EF4-FFF2-40B4-BE49-F238E27FC236}">
                <a16:creationId xmlns:a16="http://schemas.microsoft.com/office/drawing/2014/main" id="{B1D35452-5715-47FB-942B-9E786B0D17F8}"/>
              </a:ext>
            </a:extLst>
          </p:cNvPr>
          <p:cNvSpPr>
            <a:spLocks noChangeArrowheads="1"/>
          </p:cNvSpPr>
          <p:nvPr/>
        </p:nvSpPr>
        <p:spPr bwMode="auto">
          <a:xfrm>
            <a:off x="0" y="0"/>
            <a:ext cx="2617788" cy="6172200"/>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4" name="Shape 174">
            <a:extLst>
              <a:ext uri="{FF2B5EF4-FFF2-40B4-BE49-F238E27FC236}">
                <a16:creationId xmlns:a16="http://schemas.microsoft.com/office/drawing/2014/main" id="{4E9BE1D2-F579-42EC-9EB9-6A91B353CB6D}"/>
              </a:ext>
            </a:extLst>
          </p:cNvPr>
          <p:cNvSpPr/>
          <p:nvPr/>
        </p:nvSpPr>
        <p:spPr>
          <a:xfrm>
            <a:off x="0" y="3910314"/>
            <a:ext cx="2618315" cy="2261885"/>
          </a:xfrm>
          <a:prstGeom prst="rect">
            <a:avLst/>
          </a:prstGeom>
          <a:gradFill>
            <a:gsLst>
              <a:gs pos="0">
                <a:srgbClr val="FFFFFF">
                  <a:alpha val="0"/>
                </a:srgbClr>
              </a:gs>
              <a:gs pos="68000">
                <a:schemeClr val="lt1"/>
              </a:gs>
              <a:gs pos="100000">
                <a:schemeClr val="lt1"/>
              </a:gs>
            </a:gsLst>
            <a:lin ang="2700000"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grpSp>
        <p:nvGrpSpPr>
          <p:cNvPr id="15" name="Shape 175">
            <a:extLst>
              <a:ext uri="{FF2B5EF4-FFF2-40B4-BE49-F238E27FC236}">
                <a16:creationId xmlns:a16="http://schemas.microsoft.com/office/drawing/2014/main" id="{D3185F92-A1F9-4E70-A31F-7C4053DB97EB}"/>
              </a:ext>
            </a:extLst>
          </p:cNvPr>
          <p:cNvGrpSpPr>
            <a:grpSpLocks/>
          </p:cNvGrpSpPr>
          <p:nvPr/>
        </p:nvGrpSpPr>
        <p:grpSpPr bwMode="auto">
          <a:xfrm>
            <a:off x="661988" y="5630863"/>
            <a:ext cx="1044575" cy="352425"/>
            <a:chOff x="2604423" y="247812"/>
            <a:chExt cx="1379963" cy="464400"/>
          </a:xfrm>
        </p:grpSpPr>
        <p:pic>
          <p:nvPicPr>
            <p:cNvPr id="16" name="Shape 176">
              <a:extLst>
                <a:ext uri="{FF2B5EF4-FFF2-40B4-BE49-F238E27FC236}">
                  <a16:creationId xmlns:a16="http://schemas.microsoft.com/office/drawing/2014/main" id="{8B99E1AA-E9CD-4757-9D1E-385C1FF86F4A}"/>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04423" y="456585"/>
              <a:ext cx="1379963" cy="25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Shape 177">
              <a:extLst>
                <a:ext uri="{FF2B5EF4-FFF2-40B4-BE49-F238E27FC236}">
                  <a16:creationId xmlns:a16="http://schemas.microsoft.com/office/drawing/2014/main" id="{99529180-BF41-4518-A6E8-70AADF7A283F}"/>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83155" y="247812"/>
              <a:ext cx="782595" cy="2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Shape 178">
            <a:extLst>
              <a:ext uri="{FF2B5EF4-FFF2-40B4-BE49-F238E27FC236}">
                <a16:creationId xmlns:a16="http://schemas.microsoft.com/office/drawing/2014/main" id="{29EC1746-9A0A-4069-9DB8-38103EDD0E53}"/>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875" y="857250"/>
            <a:ext cx="2065338"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hape 181">
            <a:extLst>
              <a:ext uri="{FF2B5EF4-FFF2-40B4-BE49-F238E27FC236}">
                <a16:creationId xmlns:a16="http://schemas.microsoft.com/office/drawing/2014/main" id="{2DBE726B-6993-4009-BA5A-68B698A5E7FE}"/>
              </a:ext>
            </a:extLst>
          </p:cNvPr>
          <p:cNvSpPr txBox="1">
            <a:spLocks noChangeArrowheads="1"/>
          </p:cNvSpPr>
          <p:nvPr/>
        </p:nvSpPr>
        <p:spPr bwMode="auto">
          <a:xfrm>
            <a:off x="720725" y="1420813"/>
            <a:ext cx="21891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pPr>
            <a:r>
              <a:rPr lang="en-US" altLang="zh-CN" sz="800" dirty="0">
                <a:latin typeface="Trebuchet MS" panose="020B0603020202020204" pitchFamily="34" charset="0"/>
              </a:rPr>
              <a:t>Date| Location</a:t>
            </a:r>
            <a:endParaRPr lang="zh-CN" altLang="zh-CN" dirty="0">
              <a:latin typeface="Trebuchet MS" panose="020B0603020202020204" pitchFamily="34" charset="0"/>
            </a:endParaRPr>
          </a:p>
        </p:txBody>
      </p:sp>
      <p:sp>
        <p:nvSpPr>
          <p:cNvPr id="179" name="Shape 179"/>
          <p:cNvSpPr txBox="1">
            <a:spLocks noGrp="1"/>
          </p:cNvSpPr>
          <p:nvPr>
            <p:ph type="subTitle" idx="1"/>
          </p:nvPr>
        </p:nvSpPr>
        <p:spPr>
          <a:xfrm>
            <a:off x="686104" y="3053076"/>
            <a:ext cx="8700706" cy="341632"/>
          </a:xfrm>
          <a:prstGeom prst="rect">
            <a:avLst/>
          </a:prstGeom>
          <a:noFill/>
          <a:ln>
            <a:noFill/>
          </a:ln>
        </p:spPr>
        <p:txBody>
          <a:bodyPr spcFirstLastPara="1"/>
          <a:lstStyle>
            <a:lvl1pPr marL="0" marR="0" lvl="0" indent="0" algn="l" rtl="0">
              <a:lnSpc>
                <a:spcPct val="90000"/>
              </a:lnSpc>
              <a:spcBef>
                <a:spcPts val="6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11125"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80" name="Shape 180"/>
          <p:cNvSpPr txBox="1">
            <a:spLocks noGrp="1"/>
          </p:cNvSpPr>
          <p:nvPr>
            <p:ph type="title"/>
          </p:nvPr>
        </p:nvSpPr>
        <p:spPr>
          <a:xfrm>
            <a:off x="646916" y="2088790"/>
            <a:ext cx="8739340" cy="982854"/>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42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185503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182"/>
        <p:cNvGrpSpPr/>
        <p:nvPr/>
      </p:nvGrpSpPr>
      <p:grpSpPr>
        <a:xfrm>
          <a:off x="0" y="0"/>
          <a:ext cx="0" cy="0"/>
          <a:chOff x="0" y="0"/>
          <a:chExt cx="0" cy="0"/>
        </a:xfrm>
      </p:grpSpPr>
      <p:sp>
        <p:nvSpPr>
          <p:cNvPr id="5" name="Shape 186">
            <a:extLst>
              <a:ext uri="{FF2B5EF4-FFF2-40B4-BE49-F238E27FC236}">
                <a16:creationId xmlns:a16="http://schemas.microsoft.com/office/drawing/2014/main" id="{2730932D-23AE-4836-A4D4-9A6030DF3CD7}"/>
              </a:ext>
            </a:extLst>
          </p:cNvPr>
          <p:cNvSpPr>
            <a:spLocks noChangeArrowheads="1"/>
          </p:cNvSpPr>
          <p:nvPr/>
        </p:nvSpPr>
        <p:spPr bwMode="auto">
          <a:xfrm>
            <a:off x="7050088" y="5781675"/>
            <a:ext cx="27622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lnSpc>
                <a:spcPct val="90000"/>
              </a:lnSpc>
              <a:buFont typeface="Trebuchet MS" panose="020B0603020202020204" pitchFamily="34" charset="0"/>
              <a:buNone/>
            </a:pPr>
            <a:r>
              <a:rPr lang="en-US" altLang="zh-CN" sz="800" b="1" dirty="0">
                <a:latin typeface="Trebuchet MS" panose="020B0603020202020204" pitchFamily="34" charset="0"/>
                <a:sym typeface="Trebuchet MS" panose="020B0603020202020204" pitchFamily="34" charset="0"/>
              </a:rPr>
              <a:t>NVIDIA CONFIDENTIAL. DO NOT DISTRIBUTE.</a:t>
            </a:r>
            <a:endParaRPr lang="zh-CN" altLang="zh-CN" dirty="0">
              <a:latin typeface="Trebuchet MS" panose="020B0603020202020204" pitchFamily="34" charset="0"/>
            </a:endParaRPr>
          </a:p>
        </p:txBody>
      </p:sp>
      <p:sp>
        <p:nvSpPr>
          <p:cNvPr id="183" name="Shape 183"/>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84" name="Shape 184"/>
          <p:cNvSpPr txBox="1">
            <a:spLocks noGrp="1"/>
          </p:cNvSpPr>
          <p:nvPr>
            <p:ph type="body" idx="1"/>
          </p:nvPr>
        </p:nvSpPr>
        <p:spPr>
          <a:xfrm>
            <a:off x="516750" y="2103034"/>
            <a:ext cx="9948672" cy="3718924"/>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85" name="Shape 185"/>
          <p:cNvSpPr txBox="1">
            <a:spLocks noGrp="1"/>
          </p:cNvSpPr>
          <p:nvPr>
            <p:ph type="body" idx="2"/>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474803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87"/>
        <p:cNvGrpSpPr/>
        <p:nvPr/>
      </p:nvGrpSpPr>
      <p:grpSpPr>
        <a:xfrm>
          <a:off x="0" y="0"/>
          <a:ext cx="0" cy="0"/>
          <a:chOff x="0" y="0"/>
          <a:chExt cx="0" cy="0"/>
        </a:xfrm>
      </p:grpSpPr>
      <p:sp>
        <p:nvSpPr>
          <p:cNvPr id="5" name="Shape 188">
            <a:extLst>
              <a:ext uri="{FF2B5EF4-FFF2-40B4-BE49-F238E27FC236}">
                <a16:creationId xmlns:a16="http://schemas.microsoft.com/office/drawing/2014/main" id="{B1FEA3AC-600C-4070-8A0A-9A5622B21E51}"/>
              </a:ext>
            </a:extLst>
          </p:cNvPr>
          <p:cNvSpPr>
            <a:spLocks noChangeArrowheads="1"/>
          </p:cNvSpPr>
          <p:nvPr/>
        </p:nvSpPr>
        <p:spPr bwMode="auto">
          <a:xfrm>
            <a:off x="9077325" y="5797550"/>
            <a:ext cx="1895475" cy="374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6" name="Shape 192">
            <a:extLst>
              <a:ext uri="{FF2B5EF4-FFF2-40B4-BE49-F238E27FC236}">
                <a16:creationId xmlns:a16="http://schemas.microsoft.com/office/drawing/2014/main" id="{033A81C2-C01C-4C95-96FF-ACFDB58CA417}"/>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93">
            <a:extLst>
              <a:ext uri="{FF2B5EF4-FFF2-40B4-BE49-F238E27FC236}">
                <a16:creationId xmlns:a16="http://schemas.microsoft.com/office/drawing/2014/main" id="{BDC2A93D-EC48-4DC7-8C30-1FE8F4642A65}"/>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F8B50287-8E58-4E39-BD56-D9E05085A509}"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189" name="Shape 189"/>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90" name="Shape 190"/>
          <p:cNvSpPr txBox="1">
            <a:spLocks noGrp="1"/>
          </p:cNvSpPr>
          <p:nvPr>
            <p:ph type="body" idx="1"/>
          </p:nvPr>
        </p:nvSpPr>
        <p:spPr>
          <a:xfrm>
            <a:off x="512064" y="2103034"/>
            <a:ext cx="9948672" cy="3693758"/>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91" name="Shape 191"/>
          <p:cNvSpPr txBox="1">
            <a:spLocks noGrp="1"/>
          </p:cNvSpPr>
          <p:nvPr>
            <p:ph type="body" idx="2"/>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974619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94"/>
        <p:cNvGrpSpPr/>
        <p:nvPr/>
      </p:nvGrpSpPr>
      <p:grpSpPr>
        <a:xfrm>
          <a:off x="0" y="0"/>
          <a:ext cx="0" cy="0"/>
          <a:chOff x="0" y="0"/>
          <a:chExt cx="0" cy="0"/>
        </a:xfrm>
      </p:grpSpPr>
      <p:grpSp>
        <p:nvGrpSpPr>
          <p:cNvPr id="5" name="Shape 195">
            <a:extLst>
              <a:ext uri="{FF2B5EF4-FFF2-40B4-BE49-F238E27FC236}">
                <a16:creationId xmlns:a16="http://schemas.microsoft.com/office/drawing/2014/main" id="{CE932552-242B-4A33-B17D-C01F83A70568}"/>
              </a:ext>
            </a:extLst>
          </p:cNvPr>
          <p:cNvGrpSpPr>
            <a:grpSpLocks/>
          </p:cNvGrpSpPr>
          <p:nvPr/>
        </p:nvGrpSpPr>
        <p:grpSpPr bwMode="auto">
          <a:xfrm>
            <a:off x="-11113" y="0"/>
            <a:ext cx="523876" cy="6172200"/>
            <a:chOff x="-11811" y="0"/>
            <a:chExt cx="525187" cy="6172199"/>
          </a:xfrm>
        </p:grpSpPr>
        <p:pic>
          <p:nvPicPr>
            <p:cNvPr id="6" name="Shape 196">
              <a:extLst>
                <a:ext uri="{FF2B5EF4-FFF2-40B4-BE49-F238E27FC236}">
                  <a16:creationId xmlns:a16="http://schemas.microsoft.com/office/drawing/2014/main" id="{3F67EDB5-103D-4B75-81A6-858259CF6A06}"/>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13376" cy="617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97">
              <a:extLst>
                <a:ext uri="{FF2B5EF4-FFF2-40B4-BE49-F238E27FC236}">
                  <a16:creationId xmlns:a16="http://schemas.microsoft.com/office/drawing/2014/main" id="{F7A8C7F4-0873-4D08-9D40-8E0E40BBC94E}"/>
                </a:ext>
              </a:extLst>
            </p:cNvPr>
            <p:cNvSpPr>
              <a:spLocks noChangeArrowheads="1"/>
            </p:cNvSpPr>
            <p:nvPr/>
          </p:nvSpPr>
          <p:spPr bwMode="auto">
            <a:xfrm>
              <a:off x="0" y="0"/>
              <a:ext cx="513376" cy="6172199"/>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8" name="Shape 198">
              <a:extLst>
                <a:ext uri="{FF2B5EF4-FFF2-40B4-BE49-F238E27FC236}">
                  <a16:creationId xmlns:a16="http://schemas.microsoft.com/office/drawing/2014/main" id="{F5B858F9-CFDF-4C2C-A49A-63BDB16409DC}"/>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b="31418"/>
            <a:stretch>
              <a:fillRect/>
            </a:stretch>
          </p:blipFill>
          <p:spPr bwMode="auto">
            <a:xfrm rot="5400000">
              <a:off x="-710096" y="699111"/>
              <a:ext cx="1873217" cy="47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Shape 199">
            <a:extLst>
              <a:ext uri="{FF2B5EF4-FFF2-40B4-BE49-F238E27FC236}">
                <a16:creationId xmlns:a16="http://schemas.microsoft.com/office/drawing/2014/main" id="{22D24EB3-EFB8-482A-9180-3DE67DA4BBE0}"/>
              </a:ext>
            </a:extLst>
          </p:cNvPr>
          <p:cNvSpPr>
            <a:spLocks noChangeArrowheads="1"/>
          </p:cNvSpPr>
          <p:nvPr/>
        </p:nvSpPr>
        <p:spPr bwMode="auto">
          <a:xfrm>
            <a:off x="9440863" y="0"/>
            <a:ext cx="1531937"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10" name="Shape 203">
            <a:extLst>
              <a:ext uri="{FF2B5EF4-FFF2-40B4-BE49-F238E27FC236}">
                <a16:creationId xmlns:a16="http://schemas.microsoft.com/office/drawing/2014/main" id="{61420A98-4947-47E6-BFCD-E95729F6A02B}"/>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204">
            <a:extLst>
              <a:ext uri="{FF2B5EF4-FFF2-40B4-BE49-F238E27FC236}">
                <a16:creationId xmlns:a16="http://schemas.microsoft.com/office/drawing/2014/main" id="{344B47AD-764A-4788-90BD-0AABCCDB3B15}"/>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4D17944D-19AB-4BC7-B787-42D89A0130A4}"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200" name="Shape 200"/>
          <p:cNvSpPr txBox="1">
            <a:spLocks noGrp="1"/>
          </p:cNvSpPr>
          <p:nvPr>
            <p:ph type="title"/>
          </p:nvPr>
        </p:nvSpPr>
        <p:spPr>
          <a:xfrm>
            <a:off x="498347" y="633525"/>
            <a:ext cx="5922116" cy="618630"/>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201" name="Shape 201"/>
          <p:cNvSpPr txBox="1">
            <a:spLocks noGrp="1"/>
          </p:cNvSpPr>
          <p:nvPr>
            <p:ph type="body" idx="1"/>
          </p:nvPr>
        </p:nvSpPr>
        <p:spPr>
          <a:xfrm>
            <a:off x="512064" y="2103034"/>
            <a:ext cx="5905833" cy="3693758"/>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02" name="Shape 202"/>
          <p:cNvSpPr txBox="1">
            <a:spLocks noGrp="1"/>
          </p:cNvSpPr>
          <p:nvPr>
            <p:ph type="body" idx="2"/>
          </p:nvPr>
        </p:nvSpPr>
        <p:spPr>
          <a:xfrm>
            <a:off x="498347" y="1183333"/>
            <a:ext cx="5922116" cy="525462"/>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666708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205"/>
        <p:cNvGrpSpPr/>
        <p:nvPr/>
      </p:nvGrpSpPr>
      <p:grpSpPr>
        <a:xfrm>
          <a:off x="0" y="0"/>
          <a:ext cx="0" cy="0"/>
          <a:chOff x="0" y="0"/>
          <a:chExt cx="0" cy="0"/>
        </a:xfrm>
      </p:grpSpPr>
      <p:sp>
        <p:nvSpPr>
          <p:cNvPr id="3" name="Shape 206">
            <a:extLst>
              <a:ext uri="{FF2B5EF4-FFF2-40B4-BE49-F238E27FC236}">
                <a16:creationId xmlns:a16="http://schemas.microsoft.com/office/drawing/2014/main" id="{CB6FD15A-9A23-4579-BCB5-B09CECAD7F85}"/>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4" name="Shape 208">
            <a:extLst>
              <a:ext uri="{FF2B5EF4-FFF2-40B4-BE49-F238E27FC236}">
                <a16:creationId xmlns:a16="http://schemas.microsoft.com/office/drawing/2014/main" id="{93C98029-2F0F-458D-A5A1-939CB5FDE0BB}"/>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12913" y="5141913"/>
            <a:ext cx="7546975"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Shape 207"/>
          <p:cNvSpPr txBox="1">
            <a:spLocks noGrp="1"/>
          </p:cNvSpPr>
          <p:nvPr>
            <p:ph type="title"/>
          </p:nvPr>
        </p:nvSpPr>
        <p:spPr>
          <a:xfrm>
            <a:off x="1553496" y="5352630"/>
            <a:ext cx="7865806" cy="369332"/>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2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93857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209"/>
        <p:cNvGrpSpPr/>
        <p:nvPr/>
      </p:nvGrpSpPr>
      <p:grpSpPr>
        <a:xfrm>
          <a:off x="0" y="0"/>
          <a:ext cx="0" cy="0"/>
          <a:chOff x="0" y="0"/>
          <a:chExt cx="0" cy="0"/>
        </a:xfrm>
      </p:grpSpPr>
      <p:sp>
        <p:nvSpPr>
          <p:cNvPr id="3" name="Shape 210">
            <a:extLst>
              <a:ext uri="{FF2B5EF4-FFF2-40B4-BE49-F238E27FC236}">
                <a16:creationId xmlns:a16="http://schemas.microsoft.com/office/drawing/2014/main" id="{F7CB7DD9-27C5-4025-8CA8-781F0A2CCAD5}"/>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211" name="Shape 211"/>
          <p:cNvSpPr txBox="1">
            <a:spLocks noGrp="1"/>
          </p:cNvSpPr>
          <p:nvPr>
            <p:ph type="title"/>
          </p:nvPr>
        </p:nvSpPr>
        <p:spPr>
          <a:xfrm>
            <a:off x="498347" y="5169473"/>
            <a:ext cx="9976103" cy="535531"/>
          </a:xfrm>
          <a:prstGeom prst="rect">
            <a:avLst/>
          </a:prstGeom>
          <a:noFill/>
          <a:ln>
            <a:noFill/>
          </a:ln>
        </p:spPr>
        <p:txBody>
          <a:bodyPr spcFirstLastPara="1" anchor="ctr"/>
          <a:lstStyle>
            <a:lvl1pPr marL="0" marR="0" lvl="0" indent="0" algn="l" rtl="0">
              <a:lnSpc>
                <a:spcPct val="90000"/>
              </a:lnSpc>
              <a:spcBef>
                <a:spcPts val="0"/>
              </a:spcBef>
              <a:spcAft>
                <a:spcPts val="0"/>
              </a:spcAft>
              <a:buClr>
                <a:schemeClr val="lt1"/>
              </a:buClr>
              <a:buSzPts val="1400"/>
              <a:buFont typeface="Trebuchet MS"/>
              <a:buNone/>
              <a:defRPr sz="32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381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94"/>
        <p:cNvGrpSpPr/>
        <p:nvPr/>
      </p:nvGrpSpPr>
      <p:grpSpPr>
        <a:xfrm>
          <a:off x="0" y="0"/>
          <a:ext cx="0" cy="0"/>
          <a:chOff x="0" y="0"/>
          <a:chExt cx="0" cy="0"/>
        </a:xfrm>
      </p:grpSpPr>
      <p:sp>
        <p:nvSpPr>
          <p:cNvPr id="2" name="Shape 95">
            <a:extLst>
              <a:ext uri="{FF2B5EF4-FFF2-40B4-BE49-F238E27FC236}">
                <a16:creationId xmlns:a16="http://schemas.microsoft.com/office/drawing/2014/main" id="{0CCD7FE4-742D-47E3-B53B-57A11332FFC0}"/>
              </a:ext>
            </a:extLst>
          </p:cNvPr>
          <p:cNvSpPr>
            <a:spLocks noChangeArrowheads="1"/>
          </p:cNvSpPr>
          <p:nvPr/>
        </p:nvSpPr>
        <p:spPr bwMode="auto">
          <a:xfrm>
            <a:off x="0" y="0"/>
            <a:ext cx="10972800" cy="6172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3" name="Shape 96">
            <a:extLst>
              <a:ext uri="{FF2B5EF4-FFF2-40B4-BE49-F238E27FC236}">
                <a16:creationId xmlns:a16="http://schemas.microsoft.com/office/drawing/2014/main" id="{FB4D91DB-45C0-4C85-A937-4EDDC7C0EF91}"/>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l="-5222" t="-4269" r="58852" b="22935"/>
          <a:stretch>
            <a:fillRect/>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97">
            <a:extLst>
              <a:ext uri="{FF2B5EF4-FFF2-40B4-BE49-F238E27FC236}">
                <a16:creationId xmlns:a16="http://schemas.microsoft.com/office/drawing/2014/main" id="{47277A99-A157-48DF-B602-5EB71B3CC57D}"/>
              </a:ext>
            </a:extLst>
          </p:cNvPr>
          <p:cNvSpPr/>
          <p:nvPr/>
        </p:nvSpPr>
        <p:spPr>
          <a:xfrm>
            <a:off x="0" y="0"/>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5" name="Shape 98">
            <a:extLst>
              <a:ext uri="{FF2B5EF4-FFF2-40B4-BE49-F238E27FC236}">
                <a16:creationId xmlns:a16="http://schemas.microsoft.com/office/drawing/2014/main" id="{51214B27-70DB-4F0E-A813-5ABFC8FFD37F}"/>
              </a:ext>
            </a:extLst>
          </p:cNvPr>
          <p:cNvSpPr>
            <a:spLocks noChangeArrowheads="1"/>
          </p:cNvSpPr>
          <p:nvPr/>
        </p:nvSpPr>
        <p:spPr bwMode="auto">
          <a:xfrm>
            <a:off x="0" y="0"/>
            <a:ext cx="10972800" cy="6172200"/>
          </a:xfrm>
          <a:prstGeom prst="rect">
            <a:avLst/>
          </a:prstGeom>
          <a:gradFill rotWithShape="0">
            <a:gsLst>
              <a:gs pos="0">
                <a:schemeClr val="tx2"/>
              </a:gs>
              <a:gs pos="100000">
                <a:srgbClr val="76B900">
                  <a:alpha val="29410"/>
                </a:srgbClr>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Tree>
    <p:extLst>
      <p:ext uri="{BB962C8B-B14F-4D97-AF65-F5344CB8AC3E}">
        <p14:creationId xmlns:p14="http://schemas.microsoft.com/office/powerpoint/2010/main" val="1092734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212"/>
        <p:cNvGrpSpPr/>
        <p:nvPr/>
      </p:nvGrpSpPr>
      <p:grpSpPr>
        <a:xfrm>
          <a:off x="0" y="0"/>
          <a:ext cx="0" cy="0"/>
          <a:chOff x="0" y="0"/>
          <a:chExt cx="0" cy="0"/>
        </a:xfrm>
      </p:grpSpPr>
      <p:grpSp>
        <p:nvGrpSpPr>
          <p:cNvPr id="3" name="Shape 213">
            <a:extLst>
              <a:ext uri="{FF2B5EF4-FFF2-40B4-BE49-F238E27FC236}">
                <a16:creationId xmlns:a16="http://schemas.microsoft.com/office/drawing/2014/main" id="{837412F9-D7ED-40F4-AA13-1778AAE9497C}"/>
              </a:ext>
            </a:extLst>
          </p:cNvPr>
          <p:cNvGrpSpPr>
            <a:grpSpLocks/>
          </p:cNvGrpSpPr>
          <p:nvPr/>
        </p:nvGrpSpPr>
        <p:grpSpPr bwMode="auto">
          <a:xfrm>
            <a:off x="5702300" y="-38100"/>
            <a:ext cx="5327650" cy="6223000"/>
            <a:chOff x="5702400" y="-38420"/>
            <a:chExt cx="5328035" cy="6223331"/>
          </a:xfrm>
        </p:grpSpPr>
        <p:grpSp>
          <p:nvGrpSpPr>
            <p:cNvPr id="4" name="Shape 214">
              <a:extLst>
                <a:ext uri="{FF2B5EF4-FFF2-40B4-BE49-F238E27FC236}">
                  <a16:creationId xmlns:a16="http://schemas.microsoft.com/office/drawing/2014/main" id="{9D0DFF86-0271-4C31-88C3-7EF34EC5E814}"/>
                </a:ext>
              </a:extLst>
            </p:cNvPr>
            <p:cNvGrpSpPr>
              <a:grpSpLocks/>
            </p:cNvGrpSpPr>
            <p:nvPr/>
          </p:nvGrpSpPr>
          <p:grpSpPr bwMode="auto">
            <a:xfrm>
              <a:off x="5702400" y="-38420"/>
              <a:ext cx="5292000" cy="6223331"/>
              <a:chOff x="5702400" y="-38420"/>
              <a:chExt cx="5292000" cy="6223331"/>
            </a:xfrm>
          </p:grpSpPr>
          <p:sp>
            <p:nvSpPr>
              <p:cNvPr id="6" name="Shape 215">
                <a:extLst>
                  <a:ext uri="{FF2B5EF4-FFF2-40B4-BE49-F238E27FC236}">
                    <a16:creationId xmlns:a16="http://schemas.microsoft.com/office/drawing/2014/main" id="{9AEB3A91-46B4-443D-8EBF-F144DBA7DCD0}"/>
                  </a:ext>
                </a:extLst>
              </p:cNvPr>
              <p:cNvSpPr>
                <a:spLocks/>
              </p:cNvSpPr>
              <p:nvPr/>
            </p:nvSpPr>
            <p:spPr bwMode="auto">
              <a:xfrm>
                <a:off x="5702400" y="-7201"/>
                <a:ext cx="5292000" cy="6192112"/>
              </a:xfrm>
              <a:custGeom>
                <a:avLst/>
                <a:gdLst>
                  <a:gd name="T0" fmla="*/ 0 w 120000"/>
                  <a:gd name="T1" fmla="*/ 0 h 120000"/>
                  <a:gd name="T2" fmla="*/ 120000 w 120000"/>
                  <a:gd name="T3" fmla="*/ 0 h 120000"/>
                  <a:gd name="T4" fmla="*/ 120000 w 120000"/>
                  <a:gd name="T5" fmla="*/ 120000 h 120000"/>
                  <a:gd name="T6" fmla="*/ 97057 w 120000"/>
                  <a:gd name="T7" fmla="*/ 119822 h 120000"/>
                  <a:gd name="T8" fmla="*/ 101519 w 120000"/>
                  <a:gd name="T9" fmla="*/ 23357 h 120000"/>
                  <a:gd name="T10" fmla="*/ 0 w 120000"/>
                  <a:gd name="T11" fmla="*/ 0 h 120000"/>
                  <a:gd name="T12" fmla="*/ 0 w 120000"/>
                  <a:gd name="T13" fmla="*/ 0 h 120000"/>
                  <a:gd name="T14" fmla="*/ 120000 w 120000"/>
                  <a:gd name="T15" fmla="*/ 120000 h 120000"/>
                </a:gdLst>
                <a:ahLst/>
                <a:cxnLst>
                  <a:cxn ang="0">
                    <a:pos x="T0" y="T1"/>
                  </a:cxn>
                  <a:cxn ang="0">
                    <a:pos x="T2" y="T3"/>
                  </a:cxn>
                  <a:cxn ang="0">
                    <a:pos x="T4" y="T5"/>
                  </a:cxn>
                  <a:cxn ang="0">
                    <a:pos x="T6" y="T7"/>
                  </a:cxn>
                  <a:cxn ang="0">
                    <a:pos x="T8" y="T9"/>
                  </a:cxn>
                  <a:cxn ang="0">
                    <a:pos x="T10" y="T11"/>
                  </a:cxn>
                </a:cxnLst>
                <a:rect l="T12" t="T13" r="T14" b="T15"/>
                <a:pathLst>
                  <a:path w="120000" h="120000" extrusionOk="0">
                    <a:moveTo>
                      <a:pt x="0" y="0"/>
                    </a:moveTo>
                    <a:lnTo>
                      <a:pt x="120000" y="0"/>
                    </a:lnTo>
                    <a:lnTo>
                      <a:pt x="120000" y="120000"/>
                    </a:lnTo>
                    <a:lnTo>
                      <a:pt x="97057" y="119822"/>
                    </a:lnTo>
                    <a:lnTo>
                      <a:pt x="101519" y="23357"/>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7" name="Shape 216">
                <a:extLst>
                  <a:ext uri="{FF2B5EF4-FFF2-40B4-BE49-F238E27FC236}">
                    <a16:creationId xmlns:a16="http://schemas.microsoft.com/office/drawing/2014/main" id="{500D92A1-D73E-464E-A265-053AE3EAA69D}"/>
                  </a:ext>
                </a:extLst>
              </p:cNvPr>
              <p:cNvCxnSpPr>
                <a:cxnSpLocks noChangeShapeType="1"/>
              </p:cNvCxnSpPr>
              <p:nvPr/>
            </p:nvCxnSpPr>
            <p:spPr bwMode="auto">
              <a:xfrm>
                <a:off x="10179035" y="1199983"/>
                <a:ext cx="812400" cy="1353900"/>
              </a:xfrm>
              <a:prstGeom prst="straightConnector1">
                <a:avLst/>
              </a:prstGeom>
              <a:noFill/>
              <a:ln w="9525">
                <a:solidFill>
                  <a:srgbClr val="3F3F3F"/>
                </a:solidFill>
                <a:round/>
                <a:headEnd type="none" w="sm" len="sm"/>
                <a:tailEnd type="none" w="sm" len="sm"/>
              </a:ln>
              <a:extLst>
                <a:ext uri="{909E8E84-426E-40DD-AFC4-6F175D3DCCD1}">
                  <a14:hiddenFill xmlns:a14="http://schemas.microsoft.com/office/drawing/2010/main">
                    <a:noFill/>
                  </a14:hiddenFill>
                </a:ext>
              </a:extLst>
            </p:spPr>
          </p:cxnSp>
          <p:sp>
            <p:nvSpPr>
              <p:cNvPr id="8" name="Shape 217">
                <a:extLst>
                  <a:ext uri="{FF2B5EF4-FFF2-40B4-BE49-F238E27FC236}">
                    <a16:creationId xmlns:a16="http://schemas.microsoft.com/office/drawing/2014/main" id="{68F76DF4-ACF2-410D-AB1B-382FB89E3334}"/>
                  </a:ext>
                </a:extLst>
              </p:cNvPr>
              <p:cNvSpPr>
                <a:spLocks/>
              </p:cNvSpPr>
              <p:nvPr/>
            </p:nvSpPr>
            <p:spPr bwMode="auto">
              <a:xfrm>
                <a:off x="10179035" y="1199983"/>
                <a:ext cx="814411" cy="3474817"/>
              </a:xfrm>
              <a:custGeom>
                <a:avLst/>
                <a:gdLst>
                  <a:gd name="T0" fmla="*/ 120000 w 120000"/>
                  <a:gd name="T1" fmla="*/ 46753 h 120000"/>
                  <a:gd name="T2" fmla="*/ 0 w 120000"/>
                  <a:gd name="T3" fmla="*/ 0 h 120000"/>
                  <a:gd name="T4" fmla="*/ 120000 w 120000"/>
                  <a:gd name="T5" fmla="*/ 120000 h 120000"/>
                  <a:gd name="T6" fmla="*/ 120000 w 120000"/>
                  <a:gd name="T7" fmla="*/ 46380 h 120000"/>
                  <a:gd name="T8" fmla="*/ 0 w 120000"/>
                  <a:gd name="T9" fmla="*/ 0 h 120000"/>
                  <a:gd name="T10" fmla="*/ 120000 w 120000"/>
                  <a:gd name="T11" fmla="*/ 120000 h 120000"/>
                </a:gdLst>
                <a:ahLst/>
                <a:cxnLst>
                  <a:cxn ang="0">
                    <a:pos x="T0" y="T1"/>
                  </a:cxn>
                  <a:cxn ang="0">
                    <a:pos x="T2" y="T3"/>
                  </a:cxn>
                  <a:cxn ang="0">
                    <a:pos x="T4" y="T5"/>
                  </a:cxn>
                  <a:cxn ang="0">
                    <a:pos x="T6" y="T7"/>
                  </a:cxn>
                </a:cxnLst>
                <a:rect l="T8" t="T9" r="T10" b="T11"/>
                <a:pathLst>
                  <a:path w="120000" h="120000" extrusionOk="0">
                    <a:moveTo>
                      <a:pt x="120000" y="46753"/>
                    </a:moveTo>
                    <a:lnTo>
                      <a:pt x="0" y="0"/>
                    </a:lnTo>
                    <a:lnTo>
                      <a:pt x="120000" y="120000"/>
                    </a:lnTo>
                    <a:lnTo>
                      <a:pt x="120000" y="46380"/>
                    </a:lnTo>
                  </a:path>
                </a:pathLst>
              </a:custGeom>
              <a:solidFill>
                <a:srgbClr val="00483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9" name="Shape 218">
                <a:extLst>
                  <a:ext uri="{FF2B5EF4-FFF2-40B4-BE49-F238E27FC236}">
                    <a16:creationId xmlns:a16="http://schemas.microsoft.com/office/drawing/2014/main" id="{8FE92DF2-7034-4254-86EF-B3D15F0B15C2}"/>
                  </a:ext>
                </a:extLst>
              </p:cNvPr>
              <p:cNvCxnSpPr>
                <a:cxnSpLocks noChangeShapeType="1"/>
              </p:cNvCxnSpPr>
              <p:nvPr/>
            </p:nvCxnSpPr>
            <p:spPr bwMode="auto">
              <a:xfrm>
                <a:off x="10175782" y="1205266"/>
                <a:ext cx="815759" cy="3469534"/>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0" name="Shape 219">
                <a:extLst>
                  <a:ext uri="{FF2B5EF4-FFF2-40B4-BE49-F238E27FC236}">
                    <a16:creationId xmlns:a16="http://schemas.microsoft.com/office/drawing/2014/main" id="{4F6F5B7C-6B2F-4376-A3F9-C421E978F64E}"/>
                  </a:ext>
                </a:extLst>
              </p:cNvPr>
              <p:cNvCxnSpPr>
                <a:cxnSpLocks noChangeShapeType="1"/>
              </p:cNvCxnSpPr>
              <p:nvPr/>
            </p:nvCxnSpPr>
            <p:spPr bwMode="auto">
              <a:xfrm rot="10800000" flipH="1">
                <a:off x="10171715" y="-38420"/>
                <a:ext cx="812140" cy="124417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cxnSp>
          <p:nvCxnSpPr>
            <p:cNvPr id="5" name="Shape 220">
              <a:extLst>
                <a:ext uri="{FF2B5EF4-FFF2-40B4-BE49-F238E27FC236}">
                  <a16:creationId xmlns:a16="http://schemas.microsoft.com/office/drawing/2014/main" id="{A2E56513-D8A3-49F0-B323-1451DE56C098}"/>
                </a:ext>
              </a:extLst>
            </p:cNvPr>
            <p:cNvCxnSpPr>
              <a:cxnSpLocks noChangeShapeType="1"/>
            </p:cNvCxnSpPr>
            <p:nvPr/>
          </p:nvCxnSpPr>
          <p:spPr bwMode="auto">
            <a:xfrm>
              <a:off x="10179035" y="1199983"/>
              <a:ext cx="851400" cy="138570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1" name="Shape 221">
            <a:extLst>
              <a:ext uri="{FF2B5EF4-FFF2-40B4-BE49-F238E27FC236}">
                <a16:creationId xmlns:a16="http://schemas.microsoft.com/office/drawing/2014/main" id="{D8D1D623-8183-48B5-B803-6346235A4E06}"/>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6177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222">
            <a:extLst>
              <a:ext uri="{FF2B5EF4-FFF2-40B4-BE49-F238E27FC236}">
                <a16:creationId xmlns:a16="http://schemas.microsoft.com/office/drawing/2014/main" id="{D8AA3FD1-FD7B-4DA7-97A1-5ED2339143DF}"/>
              </a:ext>
            </a:extLst>
          </p:cNvPr>
          <p:cNvSpPr>
            <a:spLocks noChangeArrowheads="1"/>
          </p:cNvSpPr>
          <p:nvPr/>
        </p:nvSpPr>
        <p:spPr bwMode="auto">
          <a:xfrm>
            <a:off x="0" y="0"/>
            <a:ext cx="2617788" cy="6172200"/>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 name="Shape 223">
            <a:extLst>
              <a:ext uri="{FF2B5EF4-FFF2-40B4-BE49-F238E27FC236}">
                <a16:creationId xmlns:a16="http://schemas.microsoft.com/office/drawing/2014/main" id="{38AC1272-71C7-4EFB-8E0C-DC4C4A5F0B0E}"/>
              </a:ext>
            </a:extLst>
          </p:cNvPr>
          <p:cNvSpPr/>
          <p:nvPr/>
        </p:nvSpPr>
        <p:spPr>
          <a:xfrm>
            <a:off x="0" y="3910314"/>
            <a:ext cx="2618315" cy="2261885"/>
          </a:xfrm>
          <a:prstGeom prst="rect">
            <a:avLst/>
          </a:prstGeom>
          <a:gradFill>
            <a:gsLst>
              <a:gs pos="0">
                <a:srgbClr val="FFFFFF">
                  <a:alpha val="0"/>
                </a:srgbClr>
              </a:gs>
              <a:gs pos="68000">
                <a:schemeClr val="lt1"/>
              </a:gs>
              <a:gs pos="100000">
                <a:schemeClr val="lt1"/>
              </a:gs>
            </a:gsLst>
            <a:lin ang="2700000"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grpSp>
        <p:nvGrpSpPr>
          <p:cNvPr id="14" name="Shape 224">
            <a:extLst>
              <a:ext uri="{FF2B5EF4-FFF2-40B4-BE49-F238E27FC236}">
                <a16:creationId xmlns:a16="http://schemas.microsoft.com/office/drawing/2014/main" id="{78103480-F732-47C3-8DCA-6EA320C3889B}"/>
              </a:ext>
            </a:extLst>
          </p:cNvPr>
          <p:cNvGrpSpPr>
            <a:grpSpLocks/>
          </p:cNvGrpSpPr>
          <p:nvPr/>
        </p:nvGrpSpPr>
        <p:grpSpPr bwMode="auto">
          <a:xfrm>
            <a:off x="661988" y="5630863"/>
            <a:ext cx="1044575" cy="352425"/>
            <a:chOff x="2604423" y="247812"/>
            <a:chExt cx="1379963" cy="464400"/>
          </a:xfrm>
        </p:grpSpPr>
        <p:pic>
          <p:nvPicPr>
            <p:cNvPr id="15" name="Shape 225">
              <a:extLst>
                <a:ext uri="{FF2B5EF4-FFF2-40B4-BE49-F238E27FC236}">
                  <a16:creationId xmlns:a16="http://schemas.microsoft.com/office/drawing/2014/main" id="{21546973-B831-4B57-96A5-55A6456EA8BA}"/>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04423" y="456585"/>
              <a:ext cx="1379963" cy="25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Shape 226">
              <a:extLst>
                <a:ext uri="{FF2B5EF4-FFF2-40B4-BE49-F238E27FC236}">
                  <a16:creationId xmlns:a16="http://schemas.microsoft.com/office/drawing/2014/main" id="{3C6111AF-D175-4A58-BC48-1120F5685E83}"/>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83155" y="247812"/>
              <a:ext cx="782595" cy="2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Shape 227">
            <a:extLst>
              <a:ext uri="{FF2B5EF4-FFF2-40B4-BE49-F238E27FC236}">
                <a16:creationId xmlns:a16="http://schemas.microsoft.com/office/drawing/2014/main" id="{8CD7D655-D8C2-4BA6-9884-E51E9B0C2D70}"/>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875" y="857250"/>
            <a:ext cx="2065338"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hape 229">
            <a:extLst>
              <a:ext uri="{FF2B5EF4-FFF2-40B4-BE49-F238E27FC236}">
                <a16:creationId xmlns:a16="http://schemas.microsoft.com/office/drawing/2014/main" id="{C1C0BD6D-DA09-4B1E-96F3-4551DE25DC85}"/>
              </a:ext>
            </a:extLst>
          </p:cNvPr>
          <p:cNvSpPr txBox="1">
            <a:spLocks noChangeArrowheads="1"/>
          </p:cNvSpPr>
          <p:nvPr/>
        </p:nvSpPr>
        <p:spPr bwMode="auto">
          <a:xfrm>
            <a:off x="720725" y="1420813"/>
            <a:ext cx="21891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pPr>
            <a:r>
              <a:rPr lang="en-US" altLang="zh-CN" sz="800" dirty="0">
                <a:latin typeface="Trebuchet MS" panose="020B0603020202020204" pitchFamily="34" charset="0"/>
              </a:rPr>
              <a:t>April 4-7, 2016 | Silicon Valley</a:t>
            </a:r>
            <a:endParaRPr lang="zh-CN" altLang="zh-CN" dirty="0">
              <a:latin typeface="Trebuchet MS" panose="020B0603020202020204" pitchFamily="34" charset="0"/>
            </a:endParaRPr>
          </a:p>
        </p:txBody>
      </p:sp>
      <p:grpSp>
        <p:nvGrpSpPr>
          <p:cNvPr id="19" name="Shape 230">
            <a:extLst>
              <a:ext uri="{FF2B5EF4-FFF2-40B4-BE49-F238E27FC236}">
                <a16:creationId xmlns:a16="http://schemas.microsoft.com/office/drawing/2014/main" id="{D537E9A0-0093-4353-9049-459986B42829}"/>
              </a:ext>
            </a:extLst>
          </p:cNvPr>
          <p:cNvGrpSpPr>
            <a:grpSpLocks/>
          </p:cNvGrpSpPr>
          <p:nvPr/>
        </p:nvGrpSpPr>
        <p:grpSpPr bwMode="auto">
          <a:xfrm>
            <a:off x="523875" y="3186113"/>
            <a:ext cx="2479675" cy="436562"/>
            <a:chOff x="595237" y="2930564"/>
            <a:chExt cx="2478633" cy="435540"/>
          </a:xfrm>
        </p:grpSpPr>
        <p:pic>
          <p:nvPicPr>
            <p:cNvPr id="20" name="Shape 231">
              <a:extLst>
                <a:ext uri="{FF2B5EF4-FFF2-40B4-BE49-F238E27FC236}">
                  <a16:creationId xmlns:a16="http://schemas.microsoft.com/office/drawing/2014/main" id="{4FE424B7-78BE-4762-9795-1DBE15D02C1B}"/>
                </a:ext>
              </a:extLst>
            </p:cNvPr>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5237" y="2930564"/>
              <a:ext cx="2239132" cy="16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Shape 232">
              <a:extLst>
                <a:ext uri="{FF2B5EF4-FFF2-40B4-BE49-F238E27FC236}">
                  <a16:creationId xmlns:a16="http://schemas.microsoft.com/office/drawing/2014/main" id="{0447276C-079D-4FA5-89DB-AB1F3D6DE3A6}"/>
                </a:ext>
              </a:extLst>
            </p:cNvPr>
            <p:cNvPicPr preferRelativeResize="0">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4738" y="3106993"/>
              <a:ext cx="2239132" cy="25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8" name="Shape 228"/>
          <p:cNvSpPr txBox="1">
            <a:spLocks noGrp="1"/>
          </p:cNvSpPr>
          <p:nvPr>
            <p:ph type="title"/>
          </p:nvPr>
        </p:nvSpPr>
        <p:spPr>
          <a:xfrm>
            <a:off x="646916" y="2088790"/>
            <a:ext cx="8739340" cy="982854"/>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42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806929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240" name="Shape 240"/>
          <p:cNvSpPr txBox="1">
            <a:spLocks noGrp="1"/>
          </p:cNvSpPr>
          <p:nvPr>
            <p:ph type="body" idx="1"/>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41" name="Shape 241"/>
          <p:cNvSpPr txBox="1">
            <a:spLocks noGrp="1"/>
          </p:cNvSpPr>
          <p:nvPr>
            <p:ph type="body" idx="2"/>
          </p:nvPr>
        </p:nvSpPr>
        <p:spPr>
          <a:xfrm>
            <a:off x="516750" y="2103034"/>
            <a:ext cx="9948672" cy="3718924"/>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714629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Title Slide - Images">
  <p:cSld name="10_Title Slide - Images">
    <p:spTree>
      <p:nvGrpSpPr>
        <p:cNvPr id="1" name="Shape 242"/>
        <p:cNvGrpSpPr/>
        <p:nvPr/>
      </p:nvGrpSpPr>
      <p:grpSpPr>
        <a:xfrm>
          <a:off x="0" y="0"/>
          <a:ext cx="0" cy="0"/>
          <a:chOff x="0" y="0"/>
          <a:chExt cx="0" cy="0"/>
        </a:xfrm>
      </p:grpSpPr>
      <p:grpSp>
        <p:nvGrpSpPr>
          <p:cNvPr id="4" name="Shape 243">
            <a:extLst>
              <a:ext uri="{FF2B5EF4-FFF2-40B4-BE49-F238E27FC236}">
                <a16:creationId xmlns:a16="http://schemas.microsoft.com/office/drawing/2014/main" id="{76D6F104-C732-4234-986B-240C5BE64095}"/>
              </a:ext>
            </a:extLst>
          </p:cNvPr>
          <p:cNvGrpSpPr>
            <a:grpSpLocks/>
          </p:cNvGrpSpPr>
          <p:nvPr/>
        </p:nvGrpSpPr>
        <p:grpSpPr bwMode="auto">
          <a:xfrm>
            <a:off x="5702300" y="-38100"/>
            <a:ext cx="5327650" cy="6223000"/>
            <a:chOff x="5702400" y="-38420"/>
            <a:chExt cx="5328035" cy="6223331"/>
          </a:xfrm>
        </p:grpSpPr>
        <p:grpSp>
          <p:nvGrpSpPr>
            <p:cNvPr id="5" name="Shape 244">
              <a:extLst>
                <a:ext uri="{FF2B5EF4-FFF2-40B4-BE49-F238E27FC236}">
                  <a16:creationId xmlns:a16="http://schemas.microsoft.com/office/drawing/2014/main" id="{06A4D53B-9F82-4C18-B15D-6D6F374C7E18}"/>
                </a:ext>
              </a:extLst>
            </p:cNvPr>
            <p:cNvGrpSpPr>
              <a:grpSpLocks/>
            </p:cNvGrpSpPr>
            <p:nvPr/>
          </p:nvGrpSpPr>
          <p:grpSpPr bwMode="auto">
            <a:xfrm>
              <a:off x="5702400" y="-38420"/>
              <a:ext cx="5292000" cy="6223331"/>
              <a:chOff x="5702400" y="-38420"/>
              <a:chExt cx="5292000" cy="6223331"/>
            </a:xfrm>
          </p:grpSpPr>
          <p:sp>
            <p:nvSpPr>
              <p:cNvPr id="7" name="Shape 245">
                <a:extLst>
                  <a:ext uri="{FF2B5EF4-FFF2-40B4-BE49-F238E27FC236}">
                    <a16:creationId xmlns:a16="http://schemas.microsoft.com/office/drawing/2014/main" id="{198ECF14-A273-41D8-9845-1A66061B2EF6}"/>
                  </a:ext>
                </a:extLst>
              </p:cNvPr>
              <p:cNvSpPr>
                <a:spLocks/>
              </p:cNvSpPr>
              <p:nvPr/>
            </p:nvSpPr>
            <p:spPr bwMode="auto">
              <a:xfrm>
                <a:off x="5702400" y="-7201"/>
                <a:ext cx="5292000" cy="6192112"/>
              </a:xfrm>
              <a:custGeom>
                <a:avLst/>
                <a:gdLst>
                  <a:gd name="T0" fmla="*/ 0 w 120000"/>
                  <a:gd name="T1" fmla="*/ 0 h 120000"/>
                  <a:gd name="T2" fmla="*/ 120000 w 120000"/>
                  <a:gd name="T3" fmla="*/ 0 h 120000"/>
                  <a:gd name="T4" fmla="*/ 120000 w 120000"/>
                  <a:gd name="T5" fmla="*/ 120000 h 120000"/>
                  <a:gd name="T6" fmla="*/ 97057 w 120000"/>
                  <a:gd name="T7" fmla="*/ 119822 h 120000"/>
                  <a:gd name="T8" fmla="*/ 101519 w 120000"/>
                  <a:gd name="T9" fmla="*/ 23357 h 120000"/>
                  <a:gd name="T10" fmla="*/ 0 w 120000"/>
                  <a:gd name="T11" fmla="*/ 0 h 120000"/>
                  <a:gd name="T12" fmla="*/ 0 w 120000"/>
                  <a:gd name="T13" fmla="*/ 0 h 120000"/>
                  <a:gd name="T14" fmla="*/ 120000 w 120000"/>
                  <a:gd name="T15" fmla="*/ 120000 h 120000"/>
                </a:gdLst>
                <a:ahLst/>
                <a:cxnLst>
                  <a:cxn ang="0">
                    <a:pos x="T0" y="T1"/>
                  </a:cxn>
                  <a:cxn ang="0">
                    <a:pos x="T2" y="T3"/>
                  </a:cxn>
                  <a:cxn ang="0">
                    <a:pos x="T4" y="T5"/>
                  </a:cxn>
                  <a:cxn ang="0">
                    <a:pos x="T6" y="T7"/>
                  </a:cxn>
                  <a:cxn ang="0">
                    <a:pos x="T8" y="T9"/>
                  </a:cxn>
                  <a:cxn ang="0">
                    <a:pos x="T10" y="T11"/>
                  </a:cxn>
                </a:cxnLst>
                <a:rect l="T12" t="T13" r="T14" b="T15"/>
                <a:pathLst>
                  <a:path w="120000" h="120000" extrusionOk="0">
                    <a:moveTo>
                      <a:pt x="0" y="0"/>
                    </a:moveTo>
                    <a:lnTo>
                      <a:pt x="120000" y="0"/>
                    </a:lnTo>
                    <a:lnTo>
                      <a:pt x="120000" y="120000"/>
                    </a:lnTo>
                    <a:lnTo>
                      <a:pt x="97057" y="119822"/>
                    </a:lnTo>
                    <a:lnTo>
                      <a:pt x="101519" y="23357"/>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8" name="Shape 246">
                <a:extLst>
                  <a:ext uri="{FF2B5EF4-FFF2-40B4-BE49-F238E27FC236}">
                    <a16:creationId xmlns:a16="http://schemas.microsoft.com/office/drawing/2014/main" id="{A3A17374-4294-4A22-9F4F-7E1FF9A0AA79}"/>
                  </a:ext>
                </a:extLst>
              </p:cNvPr>
              <p:cNvCxnSpPr>
                <a:cxnSpLocks noChangeShapeType="1"/>
              </p:cNvCxnSpPr>
              <p:nvPr/>
            </p:nvCxnSpPr>
            <p:spPr bwMode="auto">
              <a:xfrm>
                <a:off x="10179035" y="1199983"/>
                <a:ext cx="812400" cy="1353900"/>
              </a:xfrm>
              <a:prstGeom prst="straightConnector1">
                <a:avLst/>
              </a:prstGeom>
              <a:noFill/>
              <a:ln w="9525">
                <a:solidFill>
                  <a:srgbClr val="3F3F3F"/>
                </a:solidFill>
                <a:round/>
                <a:headEnd type="none" w="sm" len="sm"/>
                <a:tailEnd type="none" w="sm" len="sm"/>
              </a:ln>
              <a:extLst>
                <a:ext uri="{909E8E84-426E-40DD-AFC4-6F175D3DCCD1}">
                  <a14:hiddenFill xmlns:a14="http://schemas.microsoft.com/office/drawing/2010/main">
                    <a:noFill/>
                  </a14:hiddenFill>
                </a:ext>
              </a:extLst>
            </p:spPr>
          </p:cxnSp>
          <p:sp>
            <p:nvSpPr>
              <p:cNvPr id="9" name="Shape 247">
                <a:extLst>
                  <a:ext uri="{FF2B5EF4-FFF2-40B4-BE49-F238E27FC236}">
                    <a16:creationId xmlns:a16="http://schemas.microsoft.com/office/drawing/2014/main" id="{2A5FCB26-BB93-4BC0-9CB2-5CB7BE0D1231}"/>
                  </a:ext>
                </a:extLst>
              </p:cNvPr>
              <p:cNvSpPr>
                <a:spLocks/>
              </p:cNvSpPr>
              <p:nvPr/>
            </p:nvSpPr>
            <p:spPr bwMode="auto">
              <a:xfrm>
                <a:off x="10179035" y="1199983"/>
                <a:ext cx="814411" cy="3474817"/>
              </a:xfrm>
              <a:custGeom>
                <a:avLst/>
                <a:gdLst>
                  <a:gd name="T0" fmla="*/ 120000 w 120000"/>
                  <a:gd name="T1" fmla="*/ 46753 h 120000"/>
                  <a:gd name="T2" fmla="*/ 0 w 120000"/>
                  <a:gd name="T3" fmla="*/ 0 h 120000"/>
                  <a:gd name="T4" fmla="*/ 120000 w 120000"/>
                  <a:gd name="T5" fmla="*/ 120000 h 120000"/>
                  <a:gd name="T6" fmla="*/ 120000 w 120000"/>
                  <a:gd name="T7" fmla="*/ 46380 h 120000"/>
                  <a:gd name="T8" fmla="*/ 0 w 120000"/>
                  <a:gd name="T9" fmla="*/ 0 h 120000"/>
                  <a:gd name="T10" fmla="*/ 120000 w 120000"/>
                  <a:gd name="T11" fmla="*/ 120000 h 120000"/>
                </a:gdLst>
                <a:ahLst/>
                <a:cxnLst>
                  <a:cxn ang="0">
                    <a:pos x="T0" y="T1"/>
                  </a:cxn>
                  <a:cxn ang="0">
                    <a:pos x="T2" y="T3"/>
                  </a:cxn>
                  <a:cxn ang="0">
                    <a:pos x="T4" y="T5"/>
                  </a:cxn>
                  <a:cxn ang="0">
                    <a:pos x="T6" y="T7"/>
                  </a:cxn>
                </a:cxnLst>
                <a:rect l="T8" t="T9" r="T10" b="T11"/>
                <a:pathLst>
                  <a:path w="120000" h="120000" extrusionOk="0">
                    <a:moveTo>
                      <a:pt x="120000" y="46753"/>
                    </a:moveTo>
                    <a:lnTo>
                      <a:pt x="0" y="0"/>
                    </a:lnTo>
                    <a:lnTo>
                      <a:pt x="120000" y="120000"/>
                    </a:lnTo>
                    <a:lnTo>
                      <a:pt x="120000" y="46380"/>
                    </a:lnTo>
                  </a:path>
                </a:pathLst>
              </a:custGeom>
              <a:solidFill>
                <a:srgbClr val="00483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10" name="Shape 248">
                <a:extLst>
                  <a:ext uri="{FF2B5EF4-FFF2-40B4-BE49-F238E27FC236}">
                    <a16:creationId xmlns:a16="http://schemas.microsoft.com/office/drawing/2014/main" id="{1CADE39B-60C2-40D2-A6B3-1A2A3BA53670}"/>
                  </a:ext>
                </a:extLst>
              </p:cNvPr>
              <p:cNvCxnSpPr>
                <a:cxnSpLocks noChangeShapeType="1"/>
              </p:cNvCxnSpPr>
              <p:nvPr/>
            </p:nvCxnSpPr>
            <p:spPr bwMode="auto">
              <a:xfrm>
                <a:off x="10175782" y="1205266"/>
                <a:ext cx="815759" cy="3469534"/>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1" name="Shape 249">
                <a:extLst>
                  <a:ext uri="{FF2B5EF4-FFF2-40B4-BE49-F238E27FC236}">
                    <a16:creationId xmlns:a16="http://schemas.microsoft.com/office/drawing/2014/main" id="{814FAEF3-2747-4E50-8507-93FB5DCD03A1}"/>
                  </a:ext>
                </a:extLst>
              </p:cNvPr>
              <p:cNvCxnSpPr>
                <a:cxnSpLocks noChangeShapeType="1"/>
              </p:cNvCxnSpPr>
              <p:nvPr/>
            </p:nvCxnSpPr>
            <p:spPr bwMode="auto">
              <a:xfrm rot="10800000" flipH="1">
                <a:off x="10171715" y="-38420"/>
                <a:ext cx="812140" cy="124417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cxnSp>
          <p:nvCxnSpPr>
            <p:cNvPr id="6" name="Shape 250">
              <a:extLst>
                <a:ext uri="{FF2B5EF4-FFF2-40B4-BE49-F238E27FC236}">
                  <a16:creationId xmlns:a16="http://schemas.microsoft.com/office/drawing/2014/main" id="{8164C276-2EB9-4C64-BB55-4BABF1D83E05}"/>
                </a:ext>
              </a:extLst>
            </p:cNvPr>
            <p:cNvCxnSpPr>
              <a:cxnSpLocks noChangeShapeType="1"/>
            </p:cNvCxnSpPr>
            <p:nvPr/>
          </p:nvCxnSpPr>
          <p:spPr bwMode="auto">
            <a:xfrm>
              <a:off x="10179035" y="1199983"/>
              <a:ext cx="851400" cy="138570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2" name="Shape 251">
            <a:extLst>
              <a:ext uri="{FF2B5EF4-FFF2-40B4-BE49-F238E27FC236}">
                <a16:creationId xmlns:a16="http://schemas.microsoft.com/office/drawing/2014/main" id="{C5F851AB-DD80-47A1-9467-691B6F4CB1BB}"/>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6177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hape 252">
            <a:extLst>
              <a:ext uri="{FF2B5EF4-FFF2-40B4-BE49-F238E27FC236}">
                <a16:creationId xmlns:a16="http://schemas.microsoft.com/office/drawing/2014/main" id="{78C240DB-B823-4B16-832F-474723590705}"/>
              </a:ext>
            </a:extLst>
          </p:cNvPr>
          <p:cNvSpPr>
            <a:spLocks noChangeArrowheads="1"/>
          </p:cNvSpPr>
          <p:nvPr/>
        </p:nvSpPr>
        <p:spPr bwMode="auto">
          <a:xfrm>
            <a:off x="0" y="0"/>
            <a:ext cx="2617788" cy="6172200"/>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4" name="Shape 253">
            <a:extLst>
              <a:ext uri="{FF2B5EF4-FFF2-40B4-BE49-F238E27FC236}">
                <a16:creationId xmlns:a16="http://schemas.microsoft.com/office/drawing/2014/main" id="{99B008E2-68FA-4580-AB1B-57586FC12132}"/>
              </a:ext>
            </a:extLst>
          </p:cNvPr>
          <p:cNvSpPr/>
          <p:nvPr/>
        </p:nvSpPr>
        <p:spPr>
          <a:xfrm>
            <a:off x="0" y="3910314"/>
            <a:ext cx="2618315" cy="2261885"/>
          </a:xfrm>
          <a:prstGeom prst="rect">
            <a:avLst/>
          </a:prstGeom>
          <a:gradFill>
            <a:gsLst>
              <a:gs pos="0">
                <a:srgbClr val="FFFFFF">
                  <a:alpha val="0"/>
                </a:srgbClr>
              </a:gs>
              <a:gs pos="68000">
                <a:schemeClr val="lt1"/>
              </a:gs>
              <a:gs pos="100000">
                <a:schemeClr val="lt1"/>
              </a:gs>
            </a:gsLst>
            <a:lin ang="2700000"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grpSp>
        <p:nvGrpSpPr>
          <p:cNvPr id="15" name="Shape 254">
            <a:extLst>
              <a:ext uri="{FF2B5EF4-FFF2-40B4-BE49-F238E27FC236}">
                <a16:creationId xmlns:a16="http://schemas.microsoft.com/office/drawing/2014/main" id="{764FF8BA-3D7A-41CD-88D6-4E5EDC20B415}"/>
              </a:ext>
            </a:extLst>
          </p:cNvPr>
          <p:cNvGrpSpPr>
            <a:grpSpLocks/>
          </p:cNvGrpSpPr>
          <p:nvPr/>
        </p:nvGrpSpPr>
        <p:grpSpPr bwMode="auto">
          <a:xfrm>
            <a:off x="661988" y="5630863"/>
            <a:ext cx="1044575" cy="352425"/>
            <a:chOff x="2604423" y="247812"/>
            <a:chExt cx="1379963" cy="464400"/>
          </a:xfrm>
        </p:grpSpPr>
        <p:pic>
          <p:nvPicPr>
            <p:cNvPr id="16" name="Shape 255">
              <a:extLst>
                <a:ext uri="{FF2B5EF4-FFF2-40B4-BE49-F238E27FC236}">
                  <a16:creationId xmlns:a16="http://schemas.microsoft.com/office/drawing/2014/main" id="{A8AAA293-D160-412C-884C-FCFB08D55747}"/>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04423" y="456585"/>
              <a:ext cx="1379963" cy="25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Shape 256">
              <a:extLst>
                <a:ext uri="{FF2B5EF4-FFF2-40B4-BE49-F238E27FC236}">
                  <a16:creationId xmlns:a16="http://schemas.microsoft.com/office/drawing/2014/main" id="{A926412D-3A29-45AC-BB24-3226DD445D16}"/>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83155" y="247812"/>
              <a:ext cx="782595" cy="2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Shape 257">
            <a:extLst>
              <a:ext uri="{FF2B5EF4-FFF2-40B4-BE49-F238E27FC236}">
                <a16:creationId xmlns:a16="http://schemas.microsoft.com/office/drawing/2014/main" id="{69932FE0-0B67-4D04-91AB-F7F76D7520F6}"/>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875" y="857250"/>
            <a:ext cx="2065338"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hape 260">
            <a:extLst>
              <a:ext uri="{FF2B5EF4-FFF2-40B4-BE49-F238E27FC236}">
                <a16:creationId xmlns:a16="http://schemas.microsoft.com/office/drawing/2014/main" id="{13BB27E5-9D8B-442C-8E5A-D0A596E8326E}"/>
              </a:ext>
            </a:extLst>
          </p:cNvPr>
          <p:cNvSpPr txBox="1">
            <a:spLocks noChangeArrowheads="1"/>
          </p:cNvSpPr>
          <p:nvPr/>
        </p:nvSpPr>
        <p:spPr bwMode="auto">
          <a:xfrm>
            <a:off x="720725" y="1420813"/>
            <a:ext cx="21891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pPr>
            <a:r>
              <a:rPr lang="en-US" altLang="zh-CN" sz="800" dirty="0">
                <a:latin typeface="Trebuchet MS" panose="020B0603020202020204" pitchFamily="34" charset="0"/>
              </a:rPr>
              <a:t>April 4-7, 2016 | Silicon Valley</a:t>
            </a:r>
            <a:endParaRPr lang="zh-CN" altLang="zh-CN" dirty="0">
              <a:latin typeface="Trebuchet MS" panose="020B0603020202020204" pitchFamily="34" charset="0"/>
            </a:endParaRPr>
          </a:p>
        </p:txBody>
      </p:sp>
      <p:sp>
        <p:nvSpPr>
          <p:cNvPr id="258" name="Shape 258"/>
          <p:cNvSpPr txBox="1">
            <a:spLocks noGrp="1"/>
          </p:cNvSpPr>
          <p:nvPr>
            <p:ph type="subTitle" idx="1"/>
          </p:nvPr>
        </p:nvSpPr>
        <p:spPr>
          <a:xfrm>
            <a:off x="686104" y="3053076"/>
            <a:ext cx="8700706" cy="341632"/>
          </a:xfrm>
          <a:prstGeom prst="rect">
            <a:avLst/>
          </a:prstGeom>
          <a:noFill/>
          <a:ln>
            <a:noFill/>
          </a:ln>
        </p:spPr>
        <p:txBody>
          <a:bodyPr spcFirstLastPara="1"/>
          <a:lstStyle>
            <a:lvl1pPr marL="0" marR="0" lvl="0" indent="0" algn="l" rtl="0">
              <a:lnSpc>
                <a:spcPct val="90000"/>
              </a:lnSpc>
              <a:spcBef>
                <a:spcPts val="6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11125"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1112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259" name="Shape 259"/>
          <p:cNvSpPr txBox="1">
            <a:spLocks noGrp="1"/>
          </p:cNvSpPr>
          <p:nvPr>
            <p:ph type="title"/>
          </p:nvPr>
        </p:nvSpPr>
        <p:spPr>
          <a:xfrm>
            <a:off x="646916" y="2088790"/>
            <a:ext cx="8739340" cy="982854"/>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42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079578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61"/>
        <p:cNvGrpSpPr/>
        <p:nvPr/>
      </p:nvGrpSpPr>
      <p:grpSpPr>
        <a:xfrm>
          <a:off x="0" y="0"/>
          <a:ext cx="0" cy="0"/>
          <a:chOff x="0" y="0"/>
          <a:chExt cx="0" cy="0"/>
        </a:xfrm>
      </p:grpSpPr>
      <p:sp>
        <p:nvSpPr>
          <p:cNvPr id="3" name="Shape 262">
            <a:extLst>
              <a:ext uri="{FF2B5EF4-FFF2-40B4-BE49-F238E27FC236}">
                <a16:creationId xmlns:a16="http://schemas.microsoft.com/office/drawing/2014/main" id="{919CF089-1153-4CCF-8379-26EAE6B13AC8}"/>
              </a:ext>
            </a:extLst>
          </p:cNvPr>
          <p:cNvSpPr>
            <a:spLocks noChangeArrowheads="1"/>
          </p:cNvSpPr>
          <p:nvPr/>
        </p:nvSpPr>
        <p:spPr bwMode="auto">
          <a:xfrm>
            <a:off x="9364663" y="0"/>
            <a:ext cx="1608137"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4" name="Shape 264">
            <a:extLst>
              <a:ext uri="{FF2B5EF4-FFF2-40B4-BE49-F238E27FC236}">
                <a16:creationId xmlns:a16="http://schemas.microsoft.com/office/drawing/2014/main" id="{3CCAC6BA-B6A2-417A-9B34-82C71E29811B}"/>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65">
            <a:extLst>
              <a:ext uri="{FF2B5EF4-FFF2-40B4-BE49-F238E27FC236}">
                <a16:creationId xmlns:a16="http://schemas.microsoft.com/office/drawing/2014/main" id="{34CB0E70-399D-452D-8C81-C846BFA84C1D}"/>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F424022F-371B-4EDF-BA19-F63AE85F73CB}"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263" name="Shape 263"/>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437751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266"/>
        <p:cNvGrpSpPr/>
        <p:nvPr/>
      </p:nvGrpSpPr>
      <p:grpSpPr>
        <a:xfrm>
          <a:off x="0" y="0"/>
          <a:ext cx="0" cy="0"/>
          <a:chOff x="0" y="0"/>
          <a:chExt cx="0" cy="0"/>
        </a:xfrm>
      </p:grpSpPr>
      <p:sp>
        <p:nvSpPr>
          <p:cNvPr id="3" name="Shape 267">
            <a:extLst>
              <a:ext uri="{FF2B5EF4-FFF2-40B4-BE49-F238E27FC236}">
                <a16:creationId xmlns:a16="http://schemas.microsoft.com/office/drawing/2014/main" id="{984FC488-3042-4174-9CEC-E2FDCA97DD4B}"/>
              </a:ext>
            </a:extLst>
          </p:cNvPr>
          <p:cNvSpPr>
            <a:spLocks noChangeArrowheads="1"/>
          </p:cNvSpPr>
          <p:nvPr/>
        </p:nvSpPr>
        <p:spPr bwMode="auto">
          <a:xfrm>
            <a:off x="0" y="0"/>
            <a:ext cx="10972800" cy="6172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268" name="Shape 268"/>
          <p:cNvSpPr txBox="1">
            <a:spLocks noGrp="1"/>
          </p:cNvSpPr>
          <p:nvPr>
            <p:ph type="title"/>
          </p:nvPr>
        </p:nvSpPr>
        <p:spPr>
          <a:xfrm>
            <a:off x="498347" y="2790634"/>
            <a:ext cx="9976103" cy="590931"/>
          </a:xfrm>
          <a:prstGeom prst="rect">
            <a:avLst/>
          </a:prstGeom>
          <a:noFill/>
          <a:ln>
            <a:noFill/>
          </a:ln>
        </p:spPr>
        <p:txBody>
          <a:bodyPr spcFirstLastPara="1" anchor="ctr"/>
          <a:lstStyle>
            <a:lvl1pPr marL="0" marR="0" lvl="0" indent="0" algn="ctr" rtl="0">
              <a:lnSpc>
                <a:spcPct val="90000"/>
              </a:lnSpc>
              <a:spcBef>
                <a:spcPts val="0"/>
              </a:spcBef>
              <a:spcAft>
                <a:spcPts val="0"/>
              </a:spcAft>
              <a:buClr>
                <a:schemeClr val="lt1"/>
              </a:buClr>
              <a:buSzPts val="1400"/>
              <a:buFont typeface="Trebuchet MS"/>
              <a:buNone/>
              <a:defRPr sz="36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7246988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269"/>
        <p:cNvGrpSpPr/>
        <p:nvPr/>
      </p:nvGrpSpPr>
      <p:grpSpPr>
        <a:xfrm>
          <a:off x="0" y="0"/>
          <a:ext cx="0" cy="0"/>
          <a:chOff x="0" y="0"/>
          <a:chExt cx="0" cy="0"/>
        </a:xfrm>
      </p:grpSpPr>
      <p:sp>
        <p:nvSpPr>
          <p:cNvPr id="6" name="Shape 270">
            <a:extLst>
              <a:ext uri="{FF2B5EF4-FFF2-40B4-BE49-F238E27FC236}">
                <a16:creationId xmlns:a16="http://schemas.microsoft.com/office/drawing/2014/main" id="{34D04511-F3CC-4DE3-8F5B-04A17E1A6F39}"/>
              </a:ext>
            </a:extLst>
          </p:cNvPr>
          <p:cNvSpPr>
            <a:spLocks noChangeArrowheads="1"/>
          </p:cNvSpPr>
          <p:nvPr/>
        </p:nvSpPr>
        <p:spPr bwMode="auto">
          <a:xfrm>
            <a:off x="9694863" y="5805488"/>
            <a:ext cx="1277937"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7" name="Shape 275">
            <a:extLst>
              <a:ext uri="{FF2B5EF4-FFF2-40B4-BE49-F238E27FC236}">
                <a16:creationId xmlns:a16="http://schemas.microsoft.com/office/drawing/2014/main" id="{25C6AAEA-C58A-4DDA-8FB4-DB6437A711A2}"/>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276">
            <a:extLst>
              <a:ext uri="{FF2B5EF4-FFF2-40B4-BE49-F238E27FC236}">
                <a16:creationId xmlns:a16="http://schemas.microsoft.com/office/drawing/2014/main" id="{9A97FCCC-F813-4538-92C6-B052988E4F12}"/>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F5816049-A212-4E46-B821-A526D368F3C6}"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271" name="Shape 271"/>
          <p:cNvSpPr txBox="1">
            <a:spLocks noGrp="1"/>
          </p:cNvSpPr>
          <p:nvPr>
            <p:ph type="title"/>
          </p:nvPr>
        </p:nvSpPr>
        <p:spPr>
          <a:xfrm>
            <a:off x="498347" y="654352"/>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272" name="Shape 272"/>
          <p:cNvSpPr txBox="1">
            <a:spLocks noGrp="1"/>
          </p:cNvSpPr>
          <p:nvPr>
            <p:ph type="body" idx="1"/>
          </p:nvPr>
        </p:nvSpPr>
        <p:spPr>
          <a:xfrm>
            <a:off x="672025" y="2111660"/>
            <a:ext cx="4683247" cy="3693520"/>
          </a:xfrm>
          <a:prstGeom prst="rect">
            <a:avLst/>
          </a:prstGeom>
          <a:noFill/>
          <a:ln w="9525" cap="flat" cmpd="sng">
            <a:solidFill>
              <a:schemeClr val="dk2"/>
            </a:solidFill>
            <a:prstDash val="solid"/>
            <a:round/>
            <a:headEnd type="none" w="sm" len="sm"/>
            <a:tailEnd type="none" w="sm" len="sm"/>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273" name="Shape 273"/>
          <p:cNvSpPr txBox="1">
            <a:spLocks noGrp="1"/>
          </p:cNvSpPr>
          <p:nvPr>
            <p:ph type="body" idx="2"/>
          </p:nvPr>
        </p:nvSpPr>
        <p:spPr>
          <a:xfrm>
            <a:off x="5625951" y="2111660"/>
            <a:ext cx="4683246" cy="3693520"/>
          </a:xfrm>
          <a:prstGeom prst="rect">
            <a:avLst/>
          </a:prstGeom>
          <a:noFill/>
          <a:ln w="9525" cap="flat" cmpd="sng">
            <a:solidFill>
              <a:schemeClr val="dk2"/>
            </a:solidFill>
            <a:prstDash val="solid"/>
            <a:round/>
            <a:headEnd type="none" w="sm" len="sm"/>
            <a:tailEnd type="none" w="sm" len="sm"/>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274" name="Shape 274"/>
          <p:cNvSpPr txBox="1">
            <a:spLocks noGrp="1"/>
          </p:cNvSpPr>
          <p:nvPr>
            <p:ph type="body" idx="3"/>
          </p:nvPr>
        </p:nvSpPr>
        <p:spPr>
          <a:xfrm>
            <a:off x="498347" y="1180567"/>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0837343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277"/>
        <p:cNvGrpSpPr/>
        <p:nvPr/>
      </p:nvGrpSpPr>
      <p:grpSpPr>
        <a:xfrm>
          <a:off x="0" y="0"/>
          <a:ext cx="0" cy="0"/>
          <a:chOff x="0" y="0"/>
          <a:chExt cx="0" cy="0"/>
        </a:xfrm>
      </p:grpSpPr>
      <p:grpSp>
        <p:nvGrpSpPr>
          <p:cNvPr id="3" name="Shape 278">
            <a:extLst>
              <a:ext uri="{FF2B5EF4-FFF2-40B4-BE49-F238E27FC236}">
                <a16:creationId xmlns:a16="http://schemas.microsoft.com/office/drawing/2014/main" id="{40239C3A-ED36-4488-9983-F37223015D1C}"/>
              </a:ext>
            </a:extLst>
          </p:cNvPr>
          <p:cNvGrpSpPr>
            <a:grpSpLocks/>
          </p:cNvGrpSpPr>
          <p:nvPr/>
        </p:nvGrpSpPr>
        <p:grpSpPr bwMode="auto">
          <a:xfrm>
            <a:off x="5702300" y="-38100"/>
            <a:ext cx="5327650" cy="6223000"/>
            <a:chOff x="5702400" y="-38420"/>
            <a:chExt cx="5328035" cy="6223331"/>
          </a:xfrm>
        </p:grpSpPr>
        <p:grpSp>
          <p:nvGrpSpPr>
            <p:cNvPr id="4" name="Shape 279">
              <a:extLst>
                <a:ext uri="{FF2B5EF4-FFF2-40B4-BE49-F238E27FC236}">
                  <a16:creationId xmlns:a16="http://schemas.microsoft.com/office/drawing/2014/main" id="{EE29FC0D-D59A-41CA-A411-17EFDA4CBC3C}"/>
                </a:ext>
              </a:extLst>
            </p:cNvPr>
            <p:cNvGrpSpPr>
              <a:grpSpLocks/>
            </p:cNvGrpSpPr>
            <p:nvPr/>
          </p:nvGrpSpPr>
          <p:grpSpPr bwMode="auto">
            <a:xfrm>
              <a:off x="5702400" y="-38420"/>
              <a:ext cx="5292000" cy="6223331"/>
              <a:chOff x="5702400" y="-38420"/>
              <a:chExt cx="5292000" cy="6223331"/>
            </a:xfrm>
          </p:grpSpPr>
          <p:sp>
            <p:nvSpPr>
              <p:cNvPr id="6" name="Shape 280">
                <a:extLst>
                  <a:ext uri="{FF2B5EF4-FFF2-40B4-BE49-F238E27FC236}">
                    <a16:creationId xmlns:a16="http://schemas.microsoft.com/office/drawing/2014/main" id="{A5589784-1614-47D5-8067-92F0E62A7923}"/>
                  </a:ext>
                </a:extLst>
              </p:cNvPr>
              <p:cNvSpPr>
                <a:spLocks/>
              </p:cNvSpPr>
              <p:nvPr/>
            </p:nvSpPr>
            <p:spPr bwMode="auto">
              <a:xfrm>
                <a:off x="5702400" y="-7201"/>
                <a:ext cx="5292000" cy="6192112"/>
              </a:xfrm>
              <a:custGeom>
                <a:avLst/>
                <a:gdLst>
                  <a:gd name="T0" fmla="*/ 0 w 120000"/>
                  <a:gd name="T1" fmla="*/ 0 h 120000"/>
                  <a:gd name="T2" fmla="*/ 120000 w 120000"/>
                  <a:gd name="T3" fmla="*/ 0 h 120000"/>
                  <a:gd name="T4" fmla="*/ 120000 w 120000"/>
                  <a:gd name="T5" fmla="*/ 120000 h 120000"/>
                  <a:gd name="T6" fmla="*/ 97057 w 120000"/>
                  <a:gd name="T7" fmla="*/ 119822 h 120000"/>
                  <a:gd name="T8" fmla="*/ 101519 w 120000"/>
                  <a:gd name="T9" fmla="*/ 23357 h 120000"/>
                  <a:gd name="T10" fmla="*/ 0 w 120000"/>
                  <a:gd name="T11" fmla="*/ 0 h 120000"/>
                  <a:gd name="T12" fmla="*/ 0 w 120000"/>
                  <a:gd name="T13" fmla="*/ 0 h 120000"/>
                  <a:gd name="T14" fmla="*/ 120000 w 120000"/>
                  <a:gd name="T15" fmla="*/ 120000 h 120000"/>
                </a:gdLst>
                <a:ahLst/>
                <a:cxnLst>
                  <a:cxn ang="0">
                    <a:pos x="T0" y="T1"/>
                  </a:cxn>
                  <a:cxn ang="0">
                    <a:pos x="T2" y="T3"/>
                  </a:cxn>
                  <a:cxn ang="0">
                    <a:pos x="T4" y="T5"/>
                  </a:cxn>
                  <a:cxn ang="0">
                    <a:pos x="T6" y="T7"/>
                  </a:cxn>
                  <a:cxn ang="0">
                    <a:pos x="T8" y="T9"/>
                  </a:cxn>
                  <a:cxn ang="0">
                    <a:pos x="T10" y="T11"/>
                  </a:cxn>
                </a:cxnLst>
                <a:rect l="T12" t="T13" r="T14" b="T15"/>
                <a:pathLst>
                  <a:path w="120000" h="120000" extrusionOk="0">
                    <a:moveTo>
                      <a:pt x="0" y="0"/>
                    </a:moveTo>
                    <a:lnTo>
                      <a:pt x="120000" y="0"/>
                    </a:lnTo>
                    <a:lnTo>
                      <a:pt x="120000" y="120000"/>
                    </a:lnTo>
                    <a:lnTo>
                      <a:pt x="97057" y="119822"/>
                    </a:lnTo>
                    <a:lnTo>
                      <a:pt x="101519" y="23357"/>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7" name="Shape 281">
                <a:extLst>
                  <a:ext uri="{FF2B5EF4-FFF2-40B4-BE49-F238E27FC236}">
                    <a16:creationId xmlns:a16="http://schemas.microsoft.com/office/drawing/2014/main" id="{97DA8848-9183-4099-9B55-A9EDCC5644DF}"/>
                  </a:ext>
                </a:extLst>
              </p:cNvPr>
              <p:cNvCxnSpPr>
                <a:cxnSpLocks noChangeShapeType="1"/>
              </p:cNvCxnSpPr>
              <p:nvPr/>
            </p:nvCxnSpPr>
            <p:spPr bwMode="auto">
              <a:xfrm>
                <a:off x="10179035" y="1199983"/>
                <a:ext cx="812400" cy="1353900"/>
              </a:xfrm>
              <a:prstGeom prst="straightConnector1">
                <a:avLst/>
              </a:prstGeom>
              <a:noFill/>
              <a:ln w="9525">
                <a:solidFill>
                  <a:srgbClr val="3F3F3F"/>
                </a:solidFill>
                <a:round/>
                <a:headEnd type="none" w="sm" len="sm"/>
                <a:tailEnd type="none" w="sm" len="sm"/>
              </a:ln>
              <a:extLst>
                <a:ext uri="{909E8E84-426E-40DD-AFC4-6F175D3DCCD1}">
                  <a14:hiddenFill xmlns:a14="http://schemas.microsoft.com/office/drawing/2010/main">
                    <a:noFill/>
                  </a14:hiddenFill>
                </a:ext>
              </a:extLst>
            </p:spPr>
          </p:cxnSp>
          <p:sp>
            <p:nvSpPr>
              <p:cNvPr id="8" name="Shape 282">
                <a:extLst>
                  <a:ext uri="{FF2B5EF4-FFF2-40B4-BE49-F238E27FC236}">
                    <a16:creationId xmlns:a16="http://schemas.microsoft.com/office/drawing/2014/main" id="{EA67F04E-7750-40E2-9FE7-E92BB97D3761}"/>
                  </a:ext>
                </a:extLst>
              </p:cNvPr>
              <p:cNvSpPr>
                <a:spLocks/>
              </p:cNvSpPr>
              <p:nvPr/>
            </p:nvSpPr>
            <p:spPr bwMode="auto">
              <a:xfrm>
                <a:off x="10179035" y="1199983"/>
                <a:ext cx="814411" cy="3474817"/>
              </a:xfrm>
              <a:custGeom>
                <a:avLst/>
                <a:gdLst>
                  <a:gd name="T0" fmla="*/ 120000 w 120000"/>
                  <a:gd name="T1" fmla="*/ 46753 h 120000"/>
                  <a:gd name="T2" fmla="*/ 0 w 120000"/>
                  <a:gd name="T3" fmla="*/ 0 h 120000"/>
                  <a:gd name="T4" fmla="*/ 120000 w 120000"/>
                  <a:gd name="T5" fmla="*/ 120000 h 120000"/>
                  <a:gd name="T6" fmla="*/ 120000 w 120000"/>
                  <a:gd name="T7" fmla="*/ 46380 h 120000"/>
                  <a:gd name="T8" fmla="*/ 0 w 120000"/>
                  <a:gd name="T9" fmla="*/ 0 h 120000"/>
                  <a:gd name="T10" fmla="*/ 120000 w 120000"/>
                  <a:gd name="T11" fmla="*/ 120000 h 120000"/>
                </a:gdLst>
                <a:ahLst/>
                <a:cxnLst>
                  <a:cxn ang="0">
                    <a:pos x="T0" y="T1"/>
                  </a:cxn>
                  <a:cxn ang="0">
                    <a:pos x="T2" y="T3"/>
                  </a:cxn>
                  <a:cxn ang="0">
                    <a:pos x="T4" y="T5"/>
                  </a:cxn>
                  <a:cxn ang="0">
                    <a:pos x="T6" y="T7"/>
                  </a:cxn>
                </a:cxnLst>
                <a:rect l="T8" t="T9" r="T10" b="T11"/>
                <a:pathLst>
                  <a:path w="120000" h="120000" extrusionOk="0">
                    <a:moveTo>
                      <a:pt x="120000" y="46753"/>
                    </a:moveTo>
                    <a:lnTo>
                      <a:pt x="0" y="0"/>
                    </a:lnTo>
                    <a:lnTo>
                      <a:pt x="120000" y="120000"/>
                    </a:lnTo>
                    <a:lnTo>
                      <a:pt x="120000" y="46380"/>
                    </a:lnTo>
                  </a:path>
                </a:pathLst>
              </a:custGeom>
              <a:solidFill>
                <a:srgbClr val="00483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00" rIns="91425" bIns="45700" anchor="ctr"/>
              <a:lstStyle/>
              <a:p>
                <a:endParaRPr lang="zh-CN" altLang="en-US" dirty="0">
                  <a:latin typeface="Trebuchet MS" panose="020B0603020202020204" pitchFamily="34" charset="0"/>
                </a:endParaRPr>
              </a:p>
            </p:txBody>
          </p:sp>
          <p:cxnSp>
            <p:nvCxnSpPr>
              <p:cNvPr id="9" name="Shape 283">
                <a:extLst>
                  <a:ext uri="{FF2B5EF4-FFF2-40B4-BE49-F238E27FC236}">
                    <a16:creationId xmlns:a16="http://schemas.microsoft.com/office/drawing/2014/main" id="{2294BB28-7E54-4404-B92A-432FF0647AF6}"/>
                  </a:ext>
                </a:extLst>
              </p:cNvPr>
              <p:cNvCxnSpPr>
                <a:cxnSpLocks noChangeShapeType="1"/>
              </p:cNvCxnSpPr>
              <p:nvPr/>
            </p:nvCxnSpPr>
            <p:spPr bwMode="auto">
              <a:xfrm>
                <a:off x="10175782" y="1205266"/>
                <a:ext cx="815759" cy="3469534"/>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cxnSp>
            <p:nvCxnSpPr>
              <p:cNvPr id="10" name="Shape 284">
                <a:extLst>
                  <a:ext uri="{FF2B5EF4-FFF2-40B4-BE49-F238E27FC236}">
                    <a16:creationId xmlns:a16="http://schemas.microsoft.com/office/drawing/2014/main" id="{0D6AB4C0-191A-4BAD-A1E8-4B0D2754EDEE}"/>
                  </a:ext>
                </a:extLst>
              </p:cNvPr>
              <p:cNvCxnSpPr>
                <a:cxnSpLocks noChangeShapeType="1"/>
              </p:cNvCxnSpPr>
              <p:nvPr/>
            </p:nvCxnSpPr>
            <p:spPr bwMode="auto">
              <a:xfrm rot="10800000" flipH="1">
                <a:off x="10171715" y="-38420"/>
                <a:ext cx="812140" cy="124417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cxnSp>
          <p:nvCxnSpPr>
            <p:cNvPr id="5" name="Shape 285">
              <a:extLst>
                <a:ext uri="{FF2B5EF4-FFF2-40B4-BE49-F238E27FC236}">
                  <a16:creationId xmlns:a16="http://schemas.microsoft.com/office/drawing/2014/main" id="{92B0E35B-8959-4E6F-816B-0DD2AA7C480E}"/>
                </a:ext>
              </a:extLst>
            </p:cNvPr>
            <p:cNvCxnSpPr>
              <a:cxnSpLocks noChangeShapeType="1"/>
            </p:cNvCxnSpPr>
            <p:nvPr/>
          </p:nvCxnSpPr>
          <p:spPr bwMode="auto">
            <a:xfrm>
              <a:off x="10179035" y="1199983"/>
              <a:ext cx="851400" cy="1385700"/>
            </a:xfrm>
            <a:prstGeom prst="straightConnector1">
              <a:avLst/>
            </a:prstGeom>
            <a:noFill/>
            <a:ln w="19050">
              <a:solidFill>
                <a:schemeClr val="bg1"/>
              </a:solidFill>
              <a:round/>
              <a:headEnd type="none" w="sm" len="sm"/>
              <a:tailEnd type="none" w="sm" len="sm"/>
            </a:ln>
            <a:extLst>
              <a:ext uri="{909E8E84-426E-40DD-AFC4-6F175D3DCCD1}">
                <a14:hiddenFill xmlns:a14="http://schemas.microsoft.com/office/drawing/2010/main">
                  <a:noFill/>
                </a14:hiddenFill>
              </a:ext>
            </a:extLst>
          </p:spPr>
        </p:cxnSp>
      </p:grpSp>
      <p:pic>
        <p:nvPicPr>
          <p:cNvPr id="11" name="Shape 286">
            <a:extLst>
              <a:ext uri="{FF2B5EF4-FFF2-40B4-BE49-F238E27FC236}">
                <a16:creationId xmlns:a16="http://schemas.microsoft.com/office/drawing/2014/main" id="{D420FED2-FE93-4CCB-8E76-F13A2D758DD4}"/>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26177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287">
            <a:extLst>
              <a:ext uri="{FF2B5EF4-FFF2-40B4-BE49-F238E27FC236}">
                <a16:creationId xmlns:a16="http://schemas.microsoft.com/office/drawing/2014/main" id="{D67D595F-7FF0-4663-B16D-FCB87B37A527}"/>
              </a:ext>
            </a:extLst>
          </p:cNvPr>
          <p:cNvSpPr>
            <a:spLocks noChangeArrowheads="1"/>
          </p:cNvSpPr>
          <p:nvPr/>
        </p:nvSpPr>
        <p:spPr bwMode="auto">
          <a:xfrm>
            <a:off x="0" y="0"/>
            <a:ext cx="2617788" cy="6172200"/>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 name="Shape 288">
            <a:extLst>
              <a:ext uri="{FF2B5EF4-FFF2-40B4-BE49-F238E27FC236}">
                <a16:creationId xmlns:a16="http://schemas.microsoft.com/office/drawing/2014/main" id="{C3AC3CB0-9808-4047-870D-9BE4ED5BDEAA}"/>
              </a:ext>
            </a:extLst>
          </p:cNvPr>
          <p:cNvSpPr/>
          <p:nvPr/>
        </p:nvSpPr>
        <p:spPr>
          <a:xfrm>
            <a:off x="0" y="3910314"/>
            <a:ext cx="2618315" cy="2261885"/>
          </a:xfrm>
          <a:prstGeom prst="rect">
            <a:avLst/>
          </a:prstGeom>
          <a:gradFill>
            <a:gsLst>
              <a:gs pos="0">
                <a:srgbClr val="FFFFFF">
                  <a:alpha val="0"/>
                </a:srgbClr>
              </a:gs>
              <a:gs pos="68000">
                <a:schemeClr val="lt1"/>
              </a:gs>
              <a:gs pos="100000">
                <a:schemeClr val="lt1"/>
              </a:gs>
            </a:gsLst>
            <a:lin ang="2700000"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grpSp>
        <p:nvGrpSpPr>
          <p:cNvPr id="14" name="Shape 289">
            <a:extLst>
              <a:ext uri="{FF2B5EF4-FFF2-40B4-BE49-F238E27FC236}">
                <a16:creationId xmlns:a16="http://schemas.microsoft.com/office/drawing/2014/main" id="{8771B936-41EA-4654-B6C5-64EC0585CAEC}"/>
              </a:ext>
            </a:extLst>
          </p:cNvPr>
          <p:cNvGrpSpPr>
            <a:grpSpLocks/>
          </p:cNvGrpSpPr>
          <p:nvPr/>
        </p:nvGrpSpPr>
        <p:grpSpPr bwMode="auto">
          <a:xfrm>
            <a:off x="661988" y="5630863"/>
            <a:ext cx="1044575" cy="352425"/>
            <a:chOff x="2604423" y="247812"/>
            <a:chExt cx="1379963" cy="464400"/>
          </a:xfrm>
        </p:grpSpPr>
        <p:pic>
          <p:nvPicPr>
            <p:cNvPr id="15" name="Shape 290">
              <a:extLst>
                <a:ext uri="{FF2B5EF4-FFF2-40B4-BE49-F238E27FC236}">
                  <a16:creationId xmlns:a16="http://schemas.microsoft.com/office/drawing/2014/main" id="{D9363FEE-2AA7-4964-8E89-7D7F34B0A3AD}"/>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04423" y="456585"/>
              <a:ext cx="1379963" cy="255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Shape 291">
              <a:extLst>
                <a:ext uri="{FF2B5EF4-FFF2-40B4-BE49-F238E27FC236}">
                  <a16:creationId xmlns:a16="http://schemas.microsoft.com/office/drawing/2014/main" id="{46E6E21A-746F-4798-9896-468E659E5F15}"/>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83155" y="247812"/>
              <a:ext cx="782595" cy="2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 name="Shape 292">
            <a:extLst>
              <a:ext uri="{FF2B5EF4-FFF2-40B4-BE49-F238E27FC236}">
                <a16:creationId xmlns:a16="http://schemas.microsoft.com/office/drawing/2014/main" id="{11E25ED9-1E95-45D5-A116-0BAB63621FD3}"/>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3875" y="857250"/>
            <a:ext cx="2065338"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Shape 294">
            <a:extLst>
              <a:ext uri="{FF2B5EF4-FFF2-40B4-BE49-F238E27FC236}">
                <a16:creationId xmlns:a16="http://schemas.microsoft.com/office/drawing/2014/main" id="{E127F3F1-C42C-4295-B37E-B061C0088B49}"/>
              </a:ext>
            </a:extLst>
          </p:cNvPr>
          <p:cNvSpPr txBox="1">
            <a:spLocks noChangeArrowheads="1"/>
          </p:cNvSpPr>
          <p:nvPr/>
        </p:nvSpPr>
        <p:spPr bwMode="auto">
          <a:xfrm>
            <a:off x="720725" y="1420813"/>
            <a:ext cx="218916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pPr>
            <a:r>
              <a:rPr lang="en-US" altLang="zh-CN" sz="800" dirty="0">
                <a:latin typeface="Trebuchet MS" panose="020B0603020202020204" pitchFamily="34" charset="0"/>
              </a:rPr>
              <a:t>April 4-7, 2016 | Silicon Valley</a:t>
            </a:r>
            <a:endParaRPr lang="zh-CN" altLang="zh-CN" dirty="0">
              <a:latin typeface="Trebuchet MS" panose="020B0603020202020204" pitchFamily="34" charset="0"/>
            </a:endParaRPr>
          </a:p>
        </p:txBody>
      </p:sp>
      <p:grpSp>
        <p:nvGrpSpPr>
          <p:cNvPr id="19" name="Shape 295">
            <a:extLst>
              <a:ext uri="{FF2B5EF4-FFF2-40B4-BE49-F238E27FC236}">
                <a16:creationId xmlns:a16="http://schemas.microsoft.com/office/drawing/2014/main" id="{FC596794-F9C0-4736-A9D0-6AB90FA52CFD}"/>
              </a:ext>
            </a:extLst>
          </p:cNvPr>
          <p:cNvGrpSpPr>
            <a:grpSpLocks/>
          </p:cNvGrpSpPr>
          <p:nvPr/>
        </p:nvGrpSpPr>
        <p:grpSpPr bwMode="auto">
          <a:xfrm>
            <a:off x="523875" y="3186113"/>
            <a:ext cx="2479675" cy="436562"/>
            <a:chOff x="595237" y="2930564"/>
            <a:chExt cx="2478633" cy="435540"/>
          </a:xfrm>
        </p:grpSpPr>
        <p:sp>
          <p:nvSpPr>
            <p:cNvPr id="20" name="Shape 296">
              <a:extLst>
                <a:ext uri="{FF2B5EF4-FFF2-40B4-BE49-F238E27FC236}">
                  <a16:creationId xmlns:a16="http://schemas.microsoft.com/office/drawing/2014/main" id="{B6677500-9075-4B16-A14D-4C6C56F95C24}"/>
                </a:ext>
              </a:extLst>
            </p:cNvPr>
            <p:cNvSpPr>
              <a:spLocks noChangeArrowheads="1"/>
            </p:cNvSpPr>
            <p:nvPr/>
          </p:nvSpPr>
          <p:spPr bwMode="auto">
            <a:xfrm>
              <a:off x="595237" y="2930564"/>
              <a:ext cx="2239132" cy="1665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zh-CN" altLang="zh-CN" dirty="0">
                <a:latin typeface="Trebuchet MS" panose="020B0603020202020204" pitchFamily="34" charset="0"/>
              </a:endParaRPr>
            </a:p>
          </p:txBody>
        </p:sp>
        <p:pic>
          <p:nvPicPr>
            <p:cNvPr id="21" name="Shape 297">
              <a:extLst>
                <a:ext uri="{FF2B5EF4-FFF2-40B4-BE49-F238E27FC236}">
                  <a16:creationId xmlns:a16="http://schemas.microsoft.com/office/drawing/2014/main" id="{F9D9EF25-0FD9-417D-9CE9-788B5066C552}"/>
                </a:ext>
              </a:extLst>
            </p:cNvPr>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4738" y="3106993"/>
              <a:ext cx="2239132" cy="25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3" name="Shape 293"/>
          <p:cNvSpPr txBox="1">
            <a:spLocks noGrp="1"/>
          </p:cNvSpPr>
          <p:nvPr>
            <p:ph type="title"/>
          </p:nvPr>
        </p:nvSpPr>
        <p:spPr>
          <a:xfrm>
            <a:off x="646916" y="2088790"/>
            <a:ext cx="8739340" cy="982854"/>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42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8682956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298"/>
        <p:cNvGrpSpPr/>
        <p:nvPr/>
      </p:nvGrpSpPr>
      <p:grpSpPr>
        <a:xfrm>
          <a:off x="0" y="0"/>
          <a:ext cx="0" cy="0"/>
          <a:chOff x="0" y="0"/>
          <a:chExt cx="0" cy="0"/>
        </a:xfrm>
      </p:grpSpPr>
      <p:sp>
        <p:nvSpPr>
          <p:cNvPr id="5" name="Shape 299">
            <a:extLst>
              <a:ext uri="{FF2B5EF4-FFF2-40B4-BE49-F238E27FC236}">
                <a16:creationId xmlns:a16="http://schemas.microsoft.com/office/drawing/2014/main" id="{5829AD5A-F267-418B-ABAC-17CD5E66EA98}"/>
              </a:ext>
            </a:extLst>
          </p:cNvPr>
          <p:cNvSpPr>
            <a:spLocks noChangeArrowheads="1"/>
          </p:cNvSpPr>
          <p:nvPr/>
        </p:nvSpPr>
        <p:spPr bwMode="auto">
          <a:xfrm>
            <a:off x="9077325" y="5797550"/>
            <a:ext cx="1895475" cy="374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6" name="Shape 303">
            <a:extLst>
              <a:ext uri="{FF2B5EF4-FFF2-40B4-BE49-F238E27FC236}">
                <a16:creationId xmlns:a16="http://schemas.microsoft.com/office/drawing/2014/main" id="{C06162AC-3F76-487C-8A7C-4D19DE70D7A6}"/>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304">
            <a:extLst>
              <a:ext uri="{FF2B5EF4-FFF2-40B4-BE49-F238E27FC236}">
                <a16:creationId xmlns:a16="http://schemas.microsoft.com/office/drawing/2014/main" id="{F077AFE8-F1C6-4EA1-993C-81DF2AA903C7}"/>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2D6DE7CC-663A-46A9-A8EB-E5044D0380DC}"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300" name="Shape 300"/>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1" name="Shape 301"/>
          <p:cNvSpPr txBox="1">
            <a:spLocks noGrp="1"/>
          </p:cNvSpPr>
          <p:nvPr>
            <p:ph type="body" idx="1"/>
          </p:nvPr>
        </p:nvSpPr>
        <p:spPr>
          <a:xfrm>
            <a:off x="512064" y="2103034"/>
            <a:ext cx="9948672" cy="3693758"/>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02" name="Shape 302"/>
          <p:cNvSpPr txBox="1">
            <a:spLocks noGrp="1"/>
          </p:cNvSpPr>
          <p:nvPr>
            <p:ph type="body" idx="2"/>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695832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05"/>
        <p:cNvGrpSpPr/>
        <p:nvPr/>
      </p:nvGrpSpPr>
      <p:grpSpPr>
        <a:xfrm>
          <a:off x="0" y="0"/>
          <a:ext cx="0" cy="0"/>
          <a:chOff x="0" y="0"/>
          <a:chExt cx="0" cy="0"/>
        </a:xfrm>
      </p:grpSpPr>
      <p:sp>
        <p:nvSpPr>
          <p:cNvPr id="2" name="Shape 306">
            <a:extLst>
              <a:ext uri="{FF2B5EF4-FFF2-40B4-BE49-F238E27FC236}">
                <a16:creationId xmlns:a16="http://schemas.microsoft.com/office/drawing/2014/main" id="{AD6CA96B-DCF4-453A-A938-DC5DD7C479D0}"/>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3" name="Shape 307">
            <a:extLst>
              <a:ext uri="{FF2B5EF4-FFF2-40B4-BE49-F238E27FC236}">
                <a16:creationId xmlns:a16="http://schemas.microsoft.com/office/drawing/2014/main" id="{B2F39BB6-828A-4E8F-BADD-C84868E80CE5}"/>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308">
            <a:extLst>
              <a:ext uri="{FF2B5EF4-FFF2-40B4-BE49-F238E27FC236}">
                <a16:creationId xmlns:a16="http://schemas.microsoft.com/office/drawing/2014/main" id="{FA604040-C53E-4DE1-A082-99F4EE2A5B79}"/>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B97673D5-5A6A-4042-AC19-B6A2DE7C2C07}"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Tree>
    <p:extLst>
      <p:ext uri="{BB962C8B-B14F-4D97-AF65-F5344CB8AC3E}">
        <p14:creationId xmlns:p14="http://schemas.microsoft.com/office/powerpoint/2010/main" val="2761215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ideo" type="titleOnly">
  <p:cSld name="TITLE_ONLY">
    <p:spTree>
      <p:nvGrpSpPr>
        <p:cNvPr id="1" name="Shape 309"/>
        <p:cNvGrpSpPr/>
        <p:nvPr/>
      </p:nvGrpSpPr>
      <p:grpSpPr>
        <a:xfrm>
          <a:off x="0" y="0"/>
          <a:ext cx="0" cy="0"/>
          <a:chOff x="0" y="0"/>
          <a:chExt cx="0" cy="0"/>
        </a:xfrm>
      </p:grpSpPr>
      <p:sp>
        <p:nvSpPr>
          <p:cNvPr id="3" name="Shape 310">
            <a:extLst>
              <a:ext uri="{FF2B5EF4-FFF2-40B4-BE49-F238E27FC236}">
                <a16:creationId xmlns:a16="http://schemas.microsoft.com/office/drawing/2014/main" id="{E365C834-0052-4A7D-B1B3-A9EFBF8B9651}"/>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4" name="Shape 312">
            <a:extLst>
              <a:ext uri="{FF2B5EF4-FFF2-40B4-BE49-F238E27FC236}">
                <a16:creationId xmlns:a16="http://schemas.microsoft.com/office/drawing/2014/main" id="{5DFB7F15-EC1E-4D03-807E-931C6D014B3B}"/>
              </a:ext>
            </a:extLst>
          </p:cNvPr>
          <p:cNvSpPr>
            <a:spLocks noChangeArrowheads="1"/>
          </p:cNvSpPr>
          <p:nvPr/>
        </p:nvSpPr>
        <p:spPr bwMode="auto">
          <a:xfrm>
            <a:off x="1712913" y="5141913"/>
            <a:ext cx="7546975" cy="104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zh-CN" altLang="zh-CN" dirty="0">
              <a:latin typeface="Trebuchet MS" panose="020B0603020202020204" pitchFamily="34" charset="0"/>
            </a:endParaRPr>
          </a:p>
        </p:txBody>
      </p:sp>
      <p:sp>
        <p:nvSpPr>
          <p:cNvPr id="311" name="Shape 311"/>
          <p:cNvSpPr txBox="1">
            <a:spLocks noGrp="1"/>
          </p:cNvSpPr>
          <p:nvPr>
            <p:ph type="title"/>
          </p:nvPr>
        </p:nvSpPr>
        <p:spPr>
          <a:xfrm>
            <a:off x="1553496" y="5352630"/>
            <a:ext cx="7865806" cy="369332"/>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2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65163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8347" y="661225"/>
            <a:ext cx="9976200" cy="591000"/>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1" name="Shape 101"/>
          <p:cNvSpPr txBox="1">
            <a:spLocks noGrp="1"/>
          </p:cNvSpPr>
          <p:nvPr>
            <p:ph type="body" idx="1"/>
          </p:nvPr>
        </p:nvSpPr>
        <p:spPr>
          <a:xfrm>
            <a:off x="516750" y="2103034"/>
            <a:ext cx="9948600" cy="3718800"/>
          </a:xfrm>
          <a:prstGeom prst="rect">
            <a:avLst/>
          </a:prstGeom>
          <a:noFill/>
          <a:ln>
            <a:noFill/>
          </a:ln>
        </p:spPr>
        <p:txBody>
          <a:bodyPr spcFirstLastPara="1"/>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02" name="Shape 102"/>
          <p:cNvSpPr txBox="1">
            <a:spLocks noGrp="1"/>
          </p:cNvSpPr>
          <p:nvPr>
            <p:ph type="body" idx="2"/>
          </p:nvPr>
        </p:nvSpPr>
        <p:spPr>
          <a:xfrm>
            <a:off x="498347" y="1183333"/>
            <a:ext cx="9976200" cy="525599"/>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8700911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313"/>
        <p:cNvGrpSpPr/>
        <p:nvPr/>
      </p:nvGrpSpPr>
      <p:grpSpPr>
        <a:xfrm>
          <a:off x="0" y="0"/>
          <a:ext cx="0" cy="0"/>
          <a:chOff x="0" y="0"/>
          <a:chExt cx="0" cy="0"/>
        </a:xfrm>
      </p:grpSpPr>
      <p:sp>
        <p:nvSpPr>
          <p:cNvPr id="3" name="Shape 314">
            <a:extLst>
              <a:ext uri="{FF2B5EF4-FFF2-40B4-BE49-F238E27FC236}">
                <a16:creationId xmlns:a16="http://schemas.microsoft.com/office/drawing/2014/main" id="{D8E0E08A-809C-46D9-9299-1A03A698BFFD}"/>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315" name="Shape 315"/>
          <p:cNvSpPr txBox="1">
            <a:spLocks noGrp="1"/>
          </p:cNvSpPr>
          <p:nvPr>
            <p:ph type="title"/>
          </p:nvPr>
        </p:nvSpPr>
        <p:spPr>
          <a:xfrm>
            <a:off x="498347" y="5169473"/>
            <a:ext cx="9976103" cy="535531"/>
          </a:xfrm>
          <a:prstGeom prst="rect">
            <a:avLst/>
          </a:prstGeom>
          <a:noFill/>
          <a:ln>
            <a:noFill/>
          </a:ln>
        </p:spPr>
        <p:txBody>
          <a:bodyPr spcFirstLastPara="1" anchor="ctr"/>
          <a:lstStyle>
            <a:lvl1pPr marL="0" marR="0" lvl="0" indent="0" algn="l" rtl="0">
              <a:lnSpc>
                <a:spcPct val="90000"/>
              </a:lnSpc>
              <a:spcBef>
                <a:spcPts val="0"/>
              </a:spcBef>
              <a:spcAft>
                <a:spcPts val="0"/>
              </a:spcAft>
              <a:buClr>
                <a:schemeClr val="lt1"/>
              </a:buClr>
              <a:buSzPts val="1400"/>
              <a:buFont typeface="Trebuchet MS"/>
              <a:buNone/>
              <a:defRPr sz="32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2053171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and Segue">
  <p:cSld name="Quote and Segue">
    <p:spTree>
      <p:nvGrpSpPr>
        <p:cNvPr id="1" name="Shape 316"/>
        <p:cNvGrpSpPr/>
        <p:nvPr/>
      </p:nvGrpSpPr>
      <p:grpSpPr>
        <a:xfrm>
          <a:off x="0" y="0"/>
          <a:ext cx="0" cy="0"/>
          <a:chOff x="0" y="0"/>
          <a:chExt cx="0" cy="0"/>
        </a:xfrm>
      </p:grpSpPr>
      <p:sp>
        <p:nvSpPr>
          <p:cNvPr id="2" name="Shape 317">
            <a:extLst>
              <a:ext uri="{FF2B5EF4-FFF2-40B4-BE49-F238E27FC236}">
                <a16:creationId xmlns:a16="http://schemas.microsoft.com/office/drawing/2014/main" id="{502C9B68-7A6D-420E-A00E-ED8F5C1B123D}"/>
              </a:ext>
            </a:extLst>
          </p:cNvPr>
          <p:cNvSpPr>
            <a:spLocks noChangeArrowheads="1"/>
          </p:cNvSpPr>
          <p:nvPr/>
        </p:nvSpPr>
        <p:spPr bwMode="auto">
          <a:xfrm>
            <a:off x="0" y="0"/>
            <a:ext cx="10972800" cy="6172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Tree>
    <p:extLst>
      <p:ext uri="{BB962C8B-B14F-4D97-AF65-F5344CB8AC3E}">
        <p14:creationId xmlns:p14="http://schemas.microsoft.com/office/powerpoint/2010/main" val="33650928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318"/>
        <p:cNvGrpSpPr/>
        <p:nvPr/>
      </p:nvGrpSpPr>
      <p:grpSpPr>
        <a:xfrm>
          <a:off x="0" y="0"/>
          <a:ext cx="0" cy="0"/>
          <a:chOff x="0" y="0"/>
          <a:chExt cx="0" cy="0"/>
        </a:xfrm>
      </p:grpSpPr>
      <p:sp>
        <p:nvSpPr>
          <p:cNvPr id="5" name="Shape 322">
            <a:extLst>
              <a:ext uri="{FF2B5EF4-FFF2-40B4-BE49-F238E27FC236}">
                <a16:creationId xmlns:a16="http://schemas.microsoft.com/office/drawing/2014/main" id="{7985630E-B27C-4D1E-A561-6E1A28A32BB8}"/>
              </a:ext>
            </a:extLst>
          </p:cNvPr>
          <p:cNvSpPr>
            <a:spLocks noChangeArrowheads="1"/>
          </p:cNvSpPr>
          <p:nvPr/>
        </p:nvSpPr>
        <p:spPr bwMode="auto">
          <a:xfrm>
            <a:off x="7050088" y="5781675"/>
            <a:ext cx="27622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b"/>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lnSpc>
                <a:spcPct val="90000"/>
              </a:lnSpc>
              <a:buFont typeface="Trebuchet MS" panose="020B0603020202020204" pitchFamily="34" charset="0"/>
              <a:buNone/>
            </a:pPr>
            <a:r>
              <a:rPr lang="en-US" altLang="zh-CN" sz="800" b="1" dirty="0">
                <a:latin typeface="Trebuchet MS" panose="020B0603020202020204" pitchFamily="34" charset="0"/>
                <a:sym typeface="Trebuchet MS" panose="020B0603020202020204" pitchFamily="34" charset="0"/>
              </a:rPr>
              <a:t>NVIDIA CONFIDENTIAL. DO NOT DISTRIBUTE.</a:t>
            </a:r>
            <a:endParaRPr lang="zh-CN" altLang="zh-CN" dirty="0">
              <a:latin typeface="Trebuchet MS" panose="020B0603020202020204" pitchFamily="34" charset="0"/>
            </a:endParaRPr>
          </a:p>
        </p:txBody>
      </p:sp>
      <p:sp>
        <p:nvSpPr>
          <p:cNvPr id="319" name="Shape 319"/>
          <p:cNvSpPr txBox="1">
            <a:spLocks noGrp="1"/>
          </p:cNvSpPr>
          <p:nvPr>
            <p:ph type="title"/>
          </p:nvPr>
        </p:nvSpPr>
        <p:spPr>
          <a:xfrm>
            <a:off x="498347" y="661225"/>
            <a:ext cx="9976103" cy="590931"/>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20" name="Shape 320"/>
          <p:cNvSpPr txBox="1">
            <a:spLocks noGrp="1"/>
          </p:cNvSpPr>
          <p:nvPr>
            <p:ph type="body" idx="1"/>
          </p:nvPr>
        </p:nvSpPr>
        <p:spPr>
          <a:xfrm>
            <a:off x="516750" y="2103034"/>
            <a:ext cx="9948672" cy="3718924"/>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1" name="Shape 321"/>
          <p:cNvSpPr txBox="1">
            <a:spLocks noGrp="1"/>
          </p:cNvSpPr>
          <p:nvPr>
            <p:ph type="body" idx="2"/>
          </p:nvPr>
        </p:nvSpPr>
        <p:spPr>
          <a:xfrm>
            <a:off x="498347" y="1183333"/>
            <a:ext cx="9976103" cy="525462"/>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945046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23"/>
        <p:cNvGrpSpPr/>
        <p:nvPr/>
      </p:nvGrpSpPr>
      <p:grpSpPr>
        <a:xfrm>
          <a:off x="0" y="0"/>
          <a:ext cx="0" cy="0"/>
          <a:chOff x="0" y="0"/>
          <a:chExt cx="0" cy="0"/>
        </a:xfrm>
      </p:grpSpPr>
      <p:grpSp>
        <p:nvGrpSpPr>
          <p:cNvPr id="5" name="Shape 324">
            <a:extLst>
              <a:ext uri="{FF2B5EF4-FFF2-40B4-BE49-F238E27FC236}">
                <a16:creationId xmlns:a16="http://schemas.microsoft.com/office/drawing/2014/main" id="{DE148A3D-8A26-4A97-B5FC-82D2F58A87E2}"/>
              </a:ext>
            </a:extLst>
          </p:cNvPr>
          <p:cNvGrpSpPr>
            <a:grpSpLocks/>
          </p:cNvGrpSpPr>
          <p:nvPr/>
        </p:nvGrpSpPr>
        <p:grpSpPr bwMode="auto">
          <a:xfrm>
            <a:off x="-11113" y="0"/>
            <a:ext cx="523876" cy="6172200"/>
            <a:chOff x="-11811" y="0"/>
            <a:chExt cx="525187" cy="6172199"/>
          </a:xfrm>
        </p:grpSpPr>
        <p:sp>
          <p:nvSpPr>
            <p:cNvPr id="6" name="Shape 325">
              <a:extLst>
                <a:ext uri="{FF2B5EF4-FFF2-40B4-BE49-F238E27FC236}">
                  <a16:creationId xmlns:a16="http://schemas.microsoft.com/office/drawing/2014/main" id="{0C692439-087C-4A00-B902-502F79A3A6B4}"/>
                </a:ext>
              </a:extLst>
            </p:cNvPr>
            <p:cNvSpPr>
              <a:spLocks noChangeArrowheads="1"/>
            </p:cNvSpPr>
            <p:nvPr/>
          </p:nvSpPr>
          <p:spPr bwMode="auto">
            <a:xfrm>
              <a:off x="0" y="0"/>
              <a:ext cx="513376" cy="6172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zh-CN" altLang="zh-CN" dirty="0">
                <a:latin typeface="Trebuchet MS" panose="020B0603020202020204" pitchFamily="34" charset="0"/>
              </a:endParaRPr>
            </a:p>
          </p:txBody>
        </p:sp>
        <p:sp>
          <p:nvSpPr>
            <p:cNvPr id="7" name="Shape 326">
              <a:extLst>
                <a:ext uri="{FF2B5EF4-FFF2-40B4-BE49-F238E27FC236}">
                  <a16:creationId xmlns:a16="http://schemas.microsoft.com/office/drawing/2014/main" id="{4987D86C-D237-4F22-8066-FF64ADA9442B}"/>
                </a:ext>
              </a:extLst>
            </p:cNvPr>
            <p:cNvSpPr>
              <a:spLocks noChangeArrowheads="1"/>
            </p:cNvSpPr>
            <p:nvPr/>
          </p:nvSpPr>
          <p:spPr bwMode="auto">
            <a:xfrm>
              <a:off x="0" y="0"/>
              <a:ext cx="513376" cy="6172199"/>
            </a:xfrm>
            <a:prstGeom prst="rect">
              <a:avLst/>
            </a:prstGeom>
            <a:gradFill rotWithShape="0">
              <a:gsLst>
                <a:gs pos="0">
                  <a:srgbClr val="FFFFFF">
                    <a:alpha val="0"/>
                  </a:srgbClr>
                </a:gs>
                <a:gs pos="100000">
                  <a:schemeClr val="bg1"/>
                </a:gs>
              </a:gsLst>
              <a:lin ang="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8" name="Shape 327">
              <a:extLst>
                <a:ext uri="{FF2B5EF4-FFF2-40B4-BE49-F238E27FC236}">
                  <a16:creationId xmlns:a16="http://schemas.microsoft.com/office/drawing/2014/main" id="{4331F217-8940-4401-BDFD-56F3D9919938}"/>
                </a:ext>
              </a:extLst>
            </p:cNvPr>
            <p:cNvSpPr>
              <a:spLocks noChangeArrowheads="1"/>
            </p:cNvSpPr>
            <p:nvPr/>
          </p:nvSpPr>
          <p:spPr bwMode="auto">
            <a:xfrm rot="5400000">
              <a:off x="-710096" y="699111"/>
              <a:ext cx="1873217" cy="4766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zh-CN" altLang="zh-CN" dirty="0">
                <a:latin typeface="Trebuchet MS" panose="020B0603020202020204" pitchFamily="34" charset="0"/>
              </a:endParaRPr>
            </a:p>
          </p:txBody>
        </p:sp>
      </p:grpSp>
      <p:sp>
        <p:nvSpPr>
          <p:cNvPr id="9" name="Shape 328">
            <a:extLst>
              <a:ext uri="{FF2B5EF4-FFF2-40B4-BE49-F238E27FC236}">
                <a16:creationId xmlns:a16="http://schemas.microsoft.com/office/drawing/2014/main" id="{122A5D25-67D6-4EA1-A6F8-3577670155B7}"/>
              </a:ext>
            </a:extLst>
          </p:cNvPr>
          <p:cNvSpPr>
            <a:spLocks noChangeArrowheads="1"/>
          </p:cNvSpPr>
          <p:nvPr/>
        </p:nvSpPr>
        <p:spPr bwMode="auto">
          <a:xfrm>
            <a:off x="9440863" y="0"/>
            <a:ext cx="1531937"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10" name="Shape 332">
            <a:extLst>
              <a:ext uri="{FF2B5EF4-FFF2-40B4-BE49-F238E27FC236}">
                <a16:creationId xmlns:a16="http://schemas.microsoft.com/office/drawing/2014/main" id="{7B30A543-65E6-4C9A-8F61-FD8D407100E0}"/>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333">
            <a:extLst>
              <a:ext uri="{FF2B5EF4-FFF2-40B4-BE49-F238E27FC236}">
                <a16:creationId xmlns:a16="http://schemas.microsoft.com/office/drawing/2014/main" id="{6A1D57F5-7127-4A42-8879-8844AD4841BA}"/>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C0FBD11C-44AE-4C4B-850A-6DCCCFB00EBC}"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329" name="Shape 329"/>
          <p:cNvSpPr txBox="1">
            <a:spLocks noGrp="1"/>
          </p:cNvSpPr>
          <p:nvPr>
            <p:ph type="title"/>
          </p:nvPr>
        </p:nvSpPr>
        <p:spPr>
          <a:xfrm>
            <a:off x="498347" y="633525"/>
            <a:ext cx="5922116" cy="618630"/>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30" name="Shape 330"/>
          <p:cNvSpPr txBox="1">
            <a:spLocks noGrp="1"/>
          </p:cNvSpPr>
          <p:nvPr>
            <p:ph type="body" idx="1"/>
          </p:nvPr>
        </p:nvSpPr>
        <p:spPr>
          <a:xfrm>
            <a:off x="512064" y="2103034"/>
            <a:ext cx="5905833" cy="3693758"/>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31" name="Shape 331"/>
          <p:cNvSpPr txBox="1">
            <a:spLocks noGrp="1"/>
          </p:cNvSpPr>
          <p:nvPr>
            <p:ph type="body" idx="2"/>
          </p:nvPr>
        </p:nvSpPr>
        <p:spPr>
          <a:xfrm>
            <a:off x="498347" y="1183333"/>
            <a:ext cx="5922116" cy="525462"/>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9575003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BB2B89-A188-424D-BC1A-0F1E6AAFB2FF}"/>
              </a:ext>
            </a:extLst>
          </p:cNvPr>
          <p:cNvSpPr/>
          <p:nvPr userDrawn="1"/>
        </p:nvSpPr>
        <p:spPr>
          <a:xfrm>
            <a:off x="0" y="0"/>
            <a:ext cx="10972800" cy="6172200"/>
          </a:xfrm>
          <a:prstGeom prst="rect">
            <a:avLst/>
          </a:prstGeom>
          <a:gradFill>
            <a:gsLst>
              <a:gs pos="54000">
                <a:schemeClr val="tx2"/>
              </a:gs>
              <a:gs pos="100000">
                <a:schemeClr val="tx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3" name="Picture 2">
            <a:extLst>
              <a:ext uri="{FF2B5EF4-FFF2-40B4-BE49-F238E27FC236}">
                <a16:creationId xmlns:a16="http://schemas.microsoft.com/office/drawing/2014/main" id="{39B30B93-2066-4756-9A64-95D6D6D93D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V="1">
            <a:off x="42483" y="0"/>
            <a:ext cx="10930317" cy="6172200"/>
          </a:xfrm>
          <a:prstGeom prst="rect">
            <a:avLst/>
          </a:prstGeom>
        </p:spPr>
      </p:pic>
      <p:pic>
        <p:nvPicPr>
          <p:cNvPr id="5" name="Graphic 4">
            <a:extLst>
              <a:ext uri="{FF2B5EF4-FFF2-40B4-BE49-F238E27FC236}">
                <a16:creationId xmlns:a16="http://schemas.microsoft.com/office/drawing/2014/main" id="{EFCF0D0C-244C-43F2-84C6-B0E4681A11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531" y="3033530"/>
            <a:ext cx="2020683" cy="700079"/>
          </a:xfrm>
          <a:prstGeom prst="rect">
            <a:avLst/>
          </a:prstGeom>
        </p:spPr>
      </p:pic>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4405221"/>
            <a:ext cx="7939668" cy="982855"/>
          </a:xfrm>
        </p:spPr>
        <p:txBody>
          <a:bodyPr anchor="b">
            <a:noAutofit/>
          </a:bodyPr>
          <a:lstStyle>
            <a:lvl1pPr algn="l">
              <a:lnSpc>
                <a:spcPct val="90000"/>
              </a:lnSpc>
              <a:spcBef>
                <a:spcPts val="0"/>
              </a:spcBef>
              <a:defRPr sz="4600" b="1" cap="all" baseline="0">
                <a:solidFill>
                  <a:schemeClr val="tx1"/>
                </a:solidFill>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2181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5405DD-F5A5-4FE4-88AC-C1AE189CE36E}"/>
              </a:ext>
            </a:extLst>
          </p:cNvPr>
          <p:cNvPicPr>
            <a:picLocks noChangeAspect="1"/>
          </p:cNvPicPr>
          <p:nvPr userDrawn="1"/>
        </p:nvPicPr>
        <p:blipFill>
          <a:blip r:embed="rId2"/>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BA94F91-B6AF-4D14-9E16-2BF435C9D356}"/>
              </a:ext>
            </a:extLst>
          </p:cNvPr>
          <p:cNvSpPr txBox="1"/>
          <p:nvPr userDrawn="1"/>
        </p:nvSpPr>
        <p:spPr>
          <a:xfrm>
            <a:off x="481643" y="5310926"/>
            <a:ext cx="2512291" cy="3694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1" dirty="0">
                <a:solidFill>
                  <a:schemeClr val="tx2"/>
                </a:solidFill>
                <a:latin typeface="Trebuchet MS" panose="020B0603020202020204" pitchFamily="34" charset="0"/>
              </a:rPr>
              <a:t>www.nvidia.com/dli</a:t>
            </a:r>
          </a:p>
        </p:txBody>
      </p:sp>
      <p:pic>
        <p:nvPicPr>
          <p:cNvPr id="3" name="Picture 2">
            <a:extLst>
              <a:ext uri="{FF2B5EF4-FFF2-40B4-BE49-F238E27FC236}">
                <a16:creationId xmlns:a16="http://schemas.microsoft.com/office/drawing/2014/main" id="{AF14F920-3A08-4ADA-95E0-21F6AAF8AE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flipV="1">
            <a:off x="42484" y="0"/>
            <a:ext cx="10930317" cy="6172200"/>
          </a:xfrm>
          <a:prstGeom prst="rect">
            <a:avLst/>
          </a:prstGeom>
        </p:spPr>
      </p:pic>
    </p:spTree>
    <p:extLst>
      <p:ext uri="{BB962C8B-B14F-4D97-AF65-F5344CB8AC3E}">
        <p14:creationId xmlns:p14="http://schemas.microsoft.com/office/powerpoint/2010/main" val="55091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7"/>
            <a:ext cx="9976104" cy="590932"/>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0" indent="0">
              <a:buClr>
                <a:schemeClr val="bg2"/>
              </a:buClr>
              <a:buSzPct val="100000"/>
              <a:buFontTx/>
              <a:buNone/>
              <a:defRPr sz="1800">
                <a:solidFill>
                  <a:schemeClr val="bg1"/>
                </a:solidFill>
              </a:defRPr>
            </a:lvl1pPr>
            <a:lvl2pPr marL="571463" indent="0">
              <a:buClr>
                <a:schemeClr val="bg2"/>
              </a:buClr>
              <a:buSzPct val="100000"/>
              <a:buFontTx/>
              <a:buNone/>
              <a:defRPr sz="1599">
                <a:solidFill>
                  <a:schemeClr val="bg1"/>
                </a:solidFill>
              </a:defRPr>
            </a:lvl2pPr>
            <a:lvl3pPr marL="1088955" indent="0">
              <a:buClr>
                <a:schemeClr val="bg2"/>
              </a:buClr>
              <a:buSzPct val="100000"/>
              <a:buFontTx/>
              <a:buNone/>
              <a:defRPr sz="1400">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7227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7"/>
            <a:ext cx="9976104" cy="590932"/>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230173" indent="-230173">
              <a:buClr>
                <a:schemeClr val="bg2"/>
              </a:buClr>
              <a:buSzPct val="75000"/>
              <a:buFontTx/>
              <a:buBlip>
                <a:blip r:embed="rId2"/>
              </a:buBlip>
              <a:defRPr sz="1800">
                <a:solidFill>
                  <a:schemeClr val="bg1"/>
                </a:solidFill>
              </a:defRPr>
            </a:lvl1pPr>
            <a:lvl2pPr marL="800048" indent="-228585">
              <a:buClr>
                <a:schemeClr val="bg2"/>
              </a:buClr>
              <a:buSzPct val="75000"/>
              <a:buFontTx/>
              <a:buBlip>
                <a:blip r:embed="rId2"/>
              </a:buBlip>
              <a:defRPr sz="1599">
                <a:solidFill>
                  <a:schemeClr val="bg1"/>
                </a:solidFill>
              </a:defRPr>
            </a:lvl2pPr>
            <a:lvl3pPr marL="1258806" indent="-169853">
              <a:buClr>
                <a:schemeClr val="bg2"/>
              </a:buClr>
              <a:buSzPct val="75000"/>
              <a:buFontTx/>
              <a:buBlip>
                <a:blip r:embed="rId2"/>
              </a:buBlip>
              <a:defRPr sz="1400">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3440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7"/>
            <a:ext cx="9976104" cy="590932"/>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7"/>
            <a:ext cx="9948672" cy="3718925"/>
          </a:xfrm>
        </p:spPr>
        <p:txBody>
          <a:bodyPr/>
          <a:lstStyle>
            <a:lvl1pPr marL="0" indent="0">
              <a:buClr>
                <a:schemeClr val="bg2"/>
              </a:buClr>
              <a:buSzPct val="100000"/>
              <a:buFontTx/>
              <a:buNone/>
              <a:defRPr sz="1800">
                <a:solidFill>
                  <a:schemeClr val="bg1"/>
                </a:solidFill>
              </a:defRPr>
            </a:lvl1pPr>
            <a:lvl2pPr marL="571463" indent="0">
              <a:buClr>
                <a:schemeClr val="bg2"/>
              </a:buClr>
              <a:buSzPct val="100000"/>
              <a:buFontTx/>
              <a:buNone/>
              <a:defRPr sz="1599">
                <a:solidFill>
                  <a:schemeClr val="bg1"/>
                </a:solidFill>
              </a:defRPr>
            </a:lvl2pPr>
            <a:lvl3pPr marL="1088955" indent="0">
              <a:buClr>
                <a:schemeClr val="bg2"/>
              </a:buClr>
              <a:buSzPct val="100000"/>
              <a:buFontTx/>
              <a:buNone/>
              <a:defRPr sz="1400">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7"/>
            <a:ext cx="2762866" cy="248142"/>
          </a:xfrm>
          <a:prstGeom prst="rect">
            <a:avLst/>
          </a:prstGeom>
          <a:noFill/>
          <a:ln w="25400" cap="flat" cmpd="sng" algn="ctr">
            <a:noFill/>
            <a:prstDash val="solid"/>
          </a:ln>
          <a:effectLst/>
        </p:spPr>
        <p:txBody>
          <a:bodyPr rtlCol="0" anchor="b"/>
          <a:lstStyle/>
          <a:p>
            <a:pPr marL="0" marR="0" lvl="0" indent="0" algn="l" defTabSz="457170" eaLnBrk="1" fontAlgn="auto" latinLnBrk="0" hangingPunct="1">
              <a:lnSpc>
                <a:spcPct val="90000"/>
              </a:lnSpc>
              <a:spcBef>
                <a:spcPts val="0"/>
              </a:spcBef>
              <a:spcAft>
                <a:spcPts val="0"/>
              </a:spcAft>
              <a:buClrTx/>
              <a:buSzTx/>
              <a:buFontTx/>
              <a:buNone/>
              <a:tabLst/>
              <a:defRPr/>
            </a:pPr>
            <a:r>
              <a:rPr lang="en-US" sz="699"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22577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7"/>
            <a:ext cx="9976104" cy="590932"/>
          </a:xfrm>
        </p:spPr>
        <p:txBody>
          <a:bodyPr/>
          <a:lstStyle>
            <a:lvl1pPr algn="ctr">
              <a:defRPr>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09102" y="5689771"/>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463" indent="0">
              <a:buClr>
                <a:schemeClr val="bg2"/>
              </a:buClr>
              <a:buSzPct val="100000"/>
              <a:buFontTx/>
              <a:buNone/>
              <a:defRPr sz="1599">
                <a:solidFill>
                  <a:schemeClr val="bg1"/>
                </a:solidFill>
              </a:defRPr>
            </a:lvl2pPr>
            <a:lvl3pPr marL="1088955" indent="0">
              <a:buClr>
                <a:schemeClr val="bg2"/>
              </a:buClr>
              <a:buSzPct val="100000"/>
              <a:buFontTx/>
              <a:buNone/>
              <a:defRPr sz="1599">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547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Green">
  <p:cSld name="Transition - Green">
    <p:spTree>
      <p:nvGrpSpPr>
        <p:cNvPr id="1" name="Shape 103"/>
        <p:cNvGrpSpPr/>
        <p:nvPr/>
      </p:nvGrpSpPr>
      <p:grpSpPr>
        <a:xfrm>
          <a:off x="0" y="0"/>
          <a:ext cx="0" cy="0"/>
          <a:chOff x="0" y="0"/>
          <a:chExt cx="0" cy="0"/>
        </a:xfrm>
      </p:grpSpPr>
      <p:sp>
        <p:nvSpPr>
          <p:cNvPr id="3" name="Shape 104">
            <a:extLst>
              <a:ext uri="{FF2B5EF4-FFF2-40B4-BE49-F238E27FC236}">
                <a16:creationId xmlns:a16="http://schemas.microsoft.com/office/drawing/2014/main" id="{A4BC04B9-29AA-4032-9BBF-0D29C87A2B88}"/>
              </a:ext>
            </a:extLst>
          </p:cNvPr>
          <p:cNvSpPr>
            <a:spLocks noChangeArrowheads="1"/>
          </p:cNvSpPr>
          <p:nvPr/>
        </p:nvSpPr>
        <p:spPr bwMode="auto">
          <a:xfrm>
            <a:off x="0" y="0"/>
            <a:ext cx="10972800" cy="6172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4" name="Shape 105">
            <a:extLst>
              <a:ext uri="{FF2B5EF4-FFF2-40B4-BE49-F238E27FC236}">
                <a16:creationId xmlns:a16="http://schemas.microsoft.com/office/drawing/2014/main" id="{FB2EF0D3-510A-4AEE-8967-F0F0EEA294DC}"/>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l="-5222" t="-4269" r="58852" b="22935"/>
          <a:stretch>
            <a:fillRect/>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106">
            <a:extLst>
              <a:ext uri="{FF2B5EF4-FFF2-40B4-BE49-F238E27FC236}">
                <a16:creationId xmlns:a16="http://schemas.microsoft.com/office/drawing/2014/main" id="{9F2D7A62-182E-4429-9571-D594397E27AA}"/>
              </a:ext>
            </a:extLst>
          </p:cNvPr>
          <p:cNvSpPr/>
          <p:nvPr/>
        </p:nvSpPr>
        <p:spPr>
          <a:xfrm>
            <a:off x="0" y="0"/>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6" name="Shape 107">
            <a:extLst>
              <a:ext uri="{FF2B5EF4-FFF2-40B4-BE49-F238E27FC236}">
                <a16:creationId xmlns:a16="http://schemas.microsoft.com/office/drawing/2014/main" id="{CC38BCF7-9D51-4CE5-92E0-706202F3256D}"/>
              </a:ext>
            </a:extLst>
          </p:cNvPr>
          <p:cNvSpPr>
            <a:spLocks noChangeArrowheads="1"/>
          </p:cNvSpPr>
          <p:nvPr/>
        </p:nvSpPr>
        <p:spPr bwMode="auto">
          <a:xfrm>
            <a:off x="0" y="0"/>
            <a:ext cx="10972800" cy="6172200"/>
          </a:xfrm>
          <a:prstGeom prst="rect">
            <a:avLst/>
          </a:prstGeom>
          <a:gradFill rotWithShape="0">
            <a:gsLst>
              <a:gs pos="0">
                <a:schemeClr val="tx2"/>
              </a:gs>
              <a:gs pos="100000">
                <a:srgbClr val="76B900">
                  <a:alpha val="29410"/>
                </a:srgbClr>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08" name="Shape 108"/>
          <p:cNvSpPr txBox="1">
            <a:spLocks noGrp="1"/>
          </p:cNvSpPr>
          <p:nvPr>
            <p:ph type="title"/>
          </p:nvPr>
        </p:nvSpPr>
        <p:spPr>
          <a:xfrm>
            <a:off x="498347" y="2790634"/>
            <a:ext cx="9976200" cy="591000"/>
          </a:xfrm>
          <a:prstGeom prst="rect">
            <a:avLst/>
          </a:prstGeom>
          <a:noFill/>
          <a:ln>
            <a:noFill/>
          </a:ln>
        </p:spPr>
        <p:txBody>
          <a:bodyPr spcFirstLastPara="1" anchor="ctr"/>
          <a:lstStyle>
            <a:lvl1pPr marL="0" marR="0" lvl="0" indent="0" algn="ctr" rtl="0">
              <a:lnSpc>
                <a:spcPct val="90000"/>
              </a:lnSpc>
              <a:spcBef>
                <a:spcPts val="0"/>
              </a:spcBef>
              <a:spcAft>
                <a:spcPts val="0"/>
              </a:spcAft>
              <a:buClr>
                <a:schemeClr val="lt1"/>
              </a:buClr>
              <a:buSzPts val="1400"/>
              <a:buFont typeface="Trebuchet MS"/>
              <a:buNone/>
              <a:defRPr sz="36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6217295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4" y="1798590"/>
            <a:ext cx="4204401"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2" y="3071581"/>
            <a:ext cx="4192841" cy="2517089"/>
          </a:xfrm>
        </p:spPr>
        <p:txBody>
          <a:bodyPr/>
          <a:lstStyle>
            <a:lvl1pPr marL="0" indent="0">
              <a:spcBef>
                <a:spcPts val="500"/>
              </a:spcBef>
              <a:spcAft>
                <a:spcPts val="500"/>
              </a:spcAft>
              <a:buClr>
                <a:schemeClr val="bg2"/>
              </a:buClr>
              <a:buSzPct val="100000"/>
              <a:buFontTx/>
              <a:buNone/>
              <a:defRPr sz="1599">
                <a:solidFill>
                  <a:schemeClr val="bg1"/>
                </a:solidFill>
              </a:defRPr>
            </a:lvl1pPr>
            <a:lvl2pPr marL="571463" indent="0">
              <a:spcBef>
                <a:spcPts val="500"/>
              </a:spcBef>
              <a:spcAft>
                <a:spcPts val="500"/>
              </a:spcAft>
              <a:buClr>
                <a:schemeClr val="bg2"/>
              </a:buClr>
              <a:buSzPct val="100000"/>
              <a:buFontTx/>
              <a:buNone/>
              <a:defRPr sz="1400">
                <a:solidFill>
                  <a:schemeClr val="bg1"/>
                </a:solidFill>
              </a:defRPr>
            </a:lvl2pPr>
            <a:lvl3pPr marL="1088955" indent="0">
              <a:spcBef>
                <a:spcPts val="500"/>
              </a:spcBef>
              <a:spcAft>
                <a:spcPts val="500"/>
              </a:spcAft>
              <a:buClr>
                <a:schemeClr val="bg2"/>
              </a:buClr>
              <a:buSzPct val="100000"/>
              <a:buFontTx/>
              <a:buNone/>
              <a:defRPr sz="1400">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4" y="2348398"/>
            <a:ext cx="4204401" cy="525463"/>
          </a:xfrm>
        </p:spPr>
        <p:txBody>
          <a:bodyPr/>
          <a:lstStyle>
            <a:lvl1pPr marL="0" indent="0" algn="l">
              <a:buFontTx/>
              <a:buNone/>
              <a:defRPr sz="2001"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7"/>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6565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2" y="-1"/>
            <a:ext cx="3583949"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67338"/>
          <a:stretch/>
        </p:blipFill>
        <p:spPr>
          <a:xfrm>
            <a:off x="2" y="0"/>
            <a:ext cx="3583949" cy="61722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2" y="0"/>
            <a:ext cx="3583949"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p:cNvSpPr>
            <a:spLocks noGrp="1"/>
          </p:cNvSpPr>
          <p:nvPr>
            <p:ph type="title"/>
          </p:nvPr>
        </p:nvSpPr>
        <p:spPr>
          <a:xfrm>
            <a:off x="441881" y="2381807"/>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6750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p:cNvSpPr>
            <a:spLocks noGrp="1"/>
          </p:cNvSpPr>
          <p:nvPr>
            <p:ph type="title"/>
          </p:nvPr>
        </p:nvSpPr>
        <p:spPr>
          <a:xfrm>
            <a:off x="498348" y="737427"/>
            <a:ext cx="9976104" cy="590932"/>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0350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D6F9D2-9DA4-4A8E-865E-FD0D3AA4B1C4}"/>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 name="Picture 6">
            <a:extLst>
              <a:ext uri="{FF2B5EF4-FFF2-40B4-BE49-F238E27FC236}">
                <a16:creationId xmlns:a16="http://schemas.microsoft.com/office/drawing/2014/main" id="{2BAB5CD8-8200-472A-A765-CBE2ACCE6E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8" name="Rectangle 7">
            <a:extLst>
              <a:ext uri="{FF2B5EF4-FFF2-40B4-BE49-F238E27FC236}">
                <a16:creationId xmlns:a16="http://schemas.microsoft.com/office/drawing/2014/main" id="{E89CC569-B8CF-4294-AB88-83138C399EDB}"/>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p:cNvSpPr>
            <a:spLocks noGrp="1"/>
          </p:cNvSpPr>
          <p:nvPr>
            <p:ph type="title"/>
          </p:nvPr>
        </p:nvSpPr>
        <p:spPr>
          <a:xfrm>
            <a:off x="498348" y="737427"/>
            <a:ext cx="9976104" cy="590932"/>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0768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4B3FCC-857C-4BB0-AC02-602B94335374}"/>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6" name="Picture 5">
            <a:extLst>
              <a:ext uri="{FF2B5EF4-FFF2-40B4-BE49-F238E27FC236}">
                <a16:creationId xmlns:a16="http://schemas.microsoft.com/office/drawing/2014/main" id="{8E65497F-04FC-4DB1-B2FD-3F9FF4E03E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607"/>
          <a:stretch/>
        </p:blipFill>
        <p:spPr>
          <a:xfrm>
            <a:off x="1" y="0"/>
            <a:ext cx="10317378" cy="6172200"/>
          </a:xfrm>
          <a:prstGeom prst="rect">
            <a:avLst/>
          </a:prstGeom>
        </p:spPr>
      </p:pic>
      <p:sp>
        <p:nvSpPr>
          <p:cNvPr id="8" name="Rectangle 7">
            <a:extLst>
              <a:ext uri="{FF2B5EF4-FFF2-40B4-BE49-F238E27FC236}">
                <a16:creationId xmlns:a16="http://schemas.microsoft.com/office/drawing/2014/main" id="{3A5F3D02-4C9F-4008-B7D4-F5373C5B5548}"/>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p:cNvSpPr>
            <a:spLocks noGrp="1"/>
          </p:cNvSpPr>
          <p:nvPr>
            <p:ph type="title"/>
          </p:nvPr>
        </p:nvSpPr>
        <p:spPr>
          <a:xfrm>
            <a:off x="4080090" y="4127423"/>
            <a:ext cx="6107188"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7813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31" y="910280"/>
            <a:ext cx="2560542" cy="2280102"/>
          </a:xfrm>
          <a:prstGeom prst="rect">
            <a:avLst/>
          </a:prstGeom>
        </p:spPr>
      </p:pic>
      <p:sp>
        <p:nvSpPr>
          <p:cNvPr id="2" name="Title 1"/>
          <p:cNvSpPr>
            <a:spLocks noGrp="1"/>
          </p:cNvSpPr>
          <p:nvPr>
            <p:ph type="title"/>
          </p:nvPr>
        </p:nvSpPr>
        <p:spPr>
          <a:xfrm>
            <a:off x="498348" y="3814404"/>
            <a:ext cx="9976104" cy="590932"/>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33911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2" name="Title 1"/>
          <p:cNvSpPr>
            <a:spLocks noGrp="1"/>
          </p:cNvSpPr>
          <p:nvPr>
            <p:ph type="title"/>
          </p:nvPr>
        </p:nvSpPr>
        <p:spPr>
          <a:xfrm>
            <a:off x="1553497" y="5352633"/>
            <a:ext cx="7865806" cy="369332"/>
          </a:xfrm>
        </p:spPr>
        <p:txBody>
          <a:bodyPr anchor="b"/>
          <a:lstStyle>
            <a:lvl1pPr algn="ctr">
              <a:defRPr sz="2001">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63A73025-04FC-4B19-82E1-08E8CC136D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2" y="5142126"/>
            <a:ext cx="7546258" cy="104086"/>
          </a:xfrm>
          <a:prstGeom prst="rect">
            <a:avLst/>
          </a:prstGeom>
        </p:spPr>
      </p:pic>
    </p:spTree>
    <p:extLst>
      <p:ext uri="{BB962C8B-B14F-4D97-AF65-F5344CB8AC3E}">
        <p14:creationId xmlns:p14="http://schemas.microsoft.com/office/powerpoint/2010/main" val="333012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347928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 name="Title 1"/>
          <p:cNvSpPr>
            <a:spLocks noGrp="1"/>
          </p:cNvSpPr>
          <p:nvPr>
            <p:ph type="title"/>
          </p:nvPr>
        </p:nvSpPr>
        <p:spPr>
          <a:xfrm>
            <a:off x="498348" y="5169474"/>
            <a:ext cx="9976104" cy="535532"/>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548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7D429D-D3E8-4CFC-9B25-F4CB6088DBAE}"/>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5" name="Picture 4">
            <a:extLst>
              <a:ext uri="{FF2B5EF4-FFF2-40B4-BE49-F238E27FC236}">
                <a16:creationId xmlns:a16="http://schemas.microsoft.com/office/drawing/2014/main" id="{97F12A73-1EA7-4431-AFFF-AC278C7964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
        <p:nvSpPr>
          <p:cNvPr id="7" name="Rectangle 6">
            <a:extLst>
              <a:ext uri="{FF2B5EF4-FFF2-40B4-BE49-F238E27FC236}">
                <a16:creationId xmlns:a16="http://schemas.microsoft.com/office/drawing/2014/main" id="{65BA6AB9-0EDE-468E-922B-D5CD18628C80}"/>
              </a:ext>
            </a:extLst>
          </p:cNvPr>
          <p:cNvSpPr/>
          <p:nvPr userDrawn="1"/>
        </p:nvSpPr>
        <p:spPr>
          <a:xfrm>
            <a:off x="0" y="0"/>
            <a:ext cx="10972800" cy="61722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85524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ubtitle, and Two Content">
  <p:cSld name="Title, Subtitle, and Two Content">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98347" y="654352"/>
            <a:ext cx="9976200" cy="591000"/>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11" name="Shape 111"/>
          <p:cNvSpPr txBox="1">
            <a:spLocks noGrp="1"/>
          </p:cNvSpPr>
          <p:nvPr>
            <p:ph type="body" idx="1"/>
          </p:nvPr>
        </p:nvSpPr>
        <p:spPr>
          <a:xfrm>
            <a:off x="498347" y="2111660"/>
            <a:ext cx="4945200" cy="3693600"/>
          </a:xfrm>
          <a:prstGeom prst="rect">
            <a:avLst/>
          </a:prstGeom>
          <a:noFill/>
          <a:ln>
            <a:noFill/>
          </a:ln>
        </p:spPr>
        <p:txBody>
          <a:bodyPr spcFirstLastPara="1"/>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112" name="Shape 112"/>
          <p:cNvSpPr txBox="1">
            <a:spLocks noGrp="1"/>
          </p:cNvSpPr>
          <p:nvPr>
            <p:ph type="body" idx="2"/>
          </p:nvPr>
        </p:nvSpPr>
        <p:spPr>
          <a:xfrm>
            <a:off x="5529389" y="2111660"/>
            <a:ext cx="4945200" cy="3693600"/>
          </a:xfrm>
          <a:prstGeom prst="rect">
            <a:avLst/>
          </a:prstGeom>
          <a:noFill/>
          <a:ln>
            <a:noFill/>
          </a:ln>
        </p:spPr>
        <p:txBody>
          <a:bodyPr spcFirstLastPara="1"/>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113" name="Shape 113"/>
          <p:cNvSpPr txBox="1">
            <a:spLocks noGrp="1"/>
          </p:cNvSpPr>
          <p:nvPr>
            <p:ph type="body" idx="3"/>
          </p:nvPr>
        </p:nvSpPr>
        <p:spPr>
          <a:xfrm>
            <a:off x="498347" y="1180567"/>
            <a:ext cx="9976200" cy="525600"/>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9296534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2_Title Slide - Image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0972800" cy="5942501"/>
          </a:xfrm>
          <a:prstGeom prst="rect">
            <a:avLst/>
          </a:prstGeom>
        </p:spPr>
      </p:pic>
      <p:sp>
        <p:nvSpPr>
          <p:cNvPr id="2" name="Rectangle 1"/>
          <p:cNvSpPr/>
          <p:nvPr userDrawn="1"/>
        </p:nvSpPr>
        <p:spPr>
          <a:xfrm flipV="1">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4"/>
          <p:cNvSpPr>
            <a:spLocks noGrp="1" noChangeArrowheads="1"/>
          </p:cNvSpPr>
          <p:nvPr userDrawn="1">
            <p:ph type="subTitle" idx="1"/>
          </p:nvPr>
        </p:nvSpPr>
        <p:spPr>
          <a:xfrm>
            <a:off x="490974" y="4612302"/>
            <a:ext cx="6057133" cy="369332"/>
          </a:xfrm>
        </p:spPr>
        <p:txBody>
          <a:bodyPr wrap="square" anchor="t">
            <a:spAutoFit/>
          </a:bodyPr>
          <a:lstStyle>
            <a:lvl1pPr marL="0" indent="0" algn="l">
              <a:lnSpc>
                <a:spcPct val="90000"/>
              </a:lnSpc>
              <a:spcBef>
                <a:spcPts val="0"/>
              </a:spcBef>
              <a:spcAft>
                <a:spcPts val="0"/>
              </a:spcAft>
              <a:buFontTx/>
              <a:buNone/>
              <a:defRPr sz="2000" b="0">
                <a:solidFill>
                  <a:schemeClr val="bg2">
                    <a:lumMod val="50000"/>
                  </a:schemeClr>
                </a:solidFill>
                <a:latin typeface="Trebuchet MS" pitchFamily="34" charset="0"/>
              </a:defRPr>
            </a:lvl1pPr>
          </a:lstStyle>
          <a:p>
            <a:r>
              <a:rPr lang="en-US"/>
              <a:t>Click to edit Master subtitle style</a:t>
            </a:r>
            <a:endParaRPr lang="en-US" dirty="0"/>
          </a:p>
        </p:txBody>
      </p:sp>
      <p:sp>
        <p:nvSpPr>
          <p:cNvPr id="305" name="Title 304"/>
          <p:cNvSpPr>
            <a:spLocks noGrp="1"/>
          </p:cNvSpPr>
          <p:nvPr userDrawn="1">
            <p:ph type="title" hasCustomPrompt="1"/>
          </p:nvPr>
        </p:nvSpPr>
        <p:spPr>
          <a:xfrm>
            <a:off x="490974" y="3434609"/>
            <a:ext cx="6057133" cy="982855"/>
          </a:xfrm>
        </p:spPr>
        <p:txBody>
          <a:bodyPr anchor="b">
            <a:noAutofit/>
          </a:bodyPr>
          <a:lstStyle>
            <a:lvl1pPr algn="l">
              <a:lnSpc>
                <a:spcPct val="90000"/>
              </a:lnSpc>
              <a:spcBef>
                <a:spcPts val="0"/>
              </a:spcBef>
              <a:defRPr sz="4400" b="1" cap="all" baseline="0">
                <a:solidFill>
                  <a:schemeClr val="tx2"/>
                </a:solidFill>
                <a:latin typeface="Trebuchet MS" panose="020B0603020202020204" pitchFamily="34" charset="0"/>
              </a:defRPr>
            </a:lvl1pPr>
          </a:lstStyle>
          <a:p>
            <a:r>
              <a:rPr lang="en-US" dirty="0"/>
              <a:t>CLICK TO EDIT MASTER TITLE STYLE</a:t>
            </a:r>
          </a:p>
        </p:txBody>
      </p:sp>
      <p:cxnSp>
        <p:nvCxnSpPr>
          <p:cNvPr id="4" name="Straight Connector 3"/>
          <p:cNvCxnSpPr/>
          <p:nvPr userDrawn="1"/>
        </p:nvCxnSpPr>
        <p:spPr>
          <a:xfrm>
            <a:off x="583338" y="4490990"/>
            <a:ext cx="5456769" cy="0"/>
          </a:xfrm>
          <a:prstGeom prst="line">
            <a:avLst/>
          </a:prstGeom>
          <a:ln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3338" y="483261"/>
            <a:ext cx="2284591" cy="800486"/>
          </a:xfrm>
          <a:prstGeom prst="rect">
            <a:avLst/>
          </a:prstGeom>
        </p:spPr>
      </p:pic>
    </p:spTree>
    <p:extLst>
      <p:ext uri="{BB962C8B-B14F-4D97-AF65-F5344CB8AC3E}">
        <p14:creationId xmlns:p14="http://schemas.microsoft.com/office/powerpoint/2010/main" val="309833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a:off x="0" y="1"/>
            <a:ext cx="10972800" cy="5942501"/>
          </a:xfrm>
          <a:prstGeom prst="rect">
            <a:avLst/>
          </a:prstGeom>
        </p:spPr>
      </p:pic>
      <p:sp>
        <p:nvSpPr>
          <p:cNvPr id="2" name="Rectangle 1"/>
          <p:cNvSpPr/>
          <p:nvPr userDrawn="1"/>
        </p:nvSpPr>
        <p:spPr>
          <a:xfrm flipV="1">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4" name="Picture 13"/>
          <p:cNvPicPr>
            <a:picLocks noChangeAspect="1"/>
          </p:cNvPicPr>
          <p:nvPr userDrawn="1"/>
        </p:nvPicPr>
        <p:blipFill>
          <a:blip r:embed="rId3"/>
          <a:stretch>
            <a:fillRect/>
          </a:stretch>
        </p:blipFill>
        <p:spPr>
          <a:xfrm>
            <a:off x="583337" y="3902417"/>
            <a:ext cx="3232858" cy="1132744"/>
          </a:xfrm>
          <a:prstGeom prst="rect">
            <a:avLst/>
          </a:prstGeom>
        </p:spPr>
      </p:pic>
      <p:sp>
        <p:nvSpPr>
          <p:cNvPr id="8" name="TextBox 7"/>
          <p:cNvSpPr txBox="1"/>
          <p:nvPr userDrawn="1"/>
        </p:nvSpPr>
        <p:spPr>
          <a:xfrm>
            <a:off x="481642"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dirty="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893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6"/>
            <a:ext cx="9948672" cy="3718925"/>
          </a:xfrm>
        </p:spPr>
        <p:txBody>
          <a:bodyPr/>
          <a:lstStyle>
            <a:lvl1pPr marL="342896" indent="-342896">
              <a:buClr>
                <a:schemeClr val="bg2"/>
              </a:buClr>
              <a:buSzPct val="100000"/>
              <a:buFont typeface="Trebuchet MS" panose="020B0603020202020204" pitchFamily="34" charset="0"/>
              <a:buChar char="—"/>
              <a:defRPr sz="2000">
                <a:solidFill>
                  <a:schemeClr val="bg1"/>
                </a:solidFill>
              </a:defRPr>
            </a:lvl1pPr>
            <a:lvl2pPr marL="857241" indent="-285747">
              <a:buClr>
                <a:schemeClr val="bg2"/>
              </a:buClr>
              <a:buSzPct val="100000"/>
              <a:buFont typeface="Trebuchet MS" panose="020B0603020202020204" pitchFamily="34" charset="0"/>
              <a:buChar char="—"/>
              <a:defRPr sz="1800">
                <a:solidFill>
                  <a:schemeClr val="bg1"/>
                </a:solidFill>
              </a:defRPr>
            </a:lvl2pPr>
            <a:lvl3pPr marL="1374762" indent="-285747">
              <a:buClr>
                <a:schemeClr val="bg2"/>
              </a:buClr>
              <a:buSzPct val="100000"/>
              <a:buFont typeface="Trebuchet MS" panose="020B0603020202020204" pitchFamily="34" charset="0"/>
              <a:buChar char="—"/>
              <a:defRPr sz="1600">
                <a:solidFill>
                  <a:schemeClr val="bg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12922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6"/>
            <a:ext cx="9948672" cy="3718925"/>
          </a:xfrm>
        </p:spPr>
        <p:txBody>
          <a:bodyPr/>
          <a:lstStyle>
            <a:lvl1pPr marL="0" indent="0">
              <a:buClr>
                <a:schemeClr val="bg2"/>
              </a:buClr>
              <a:buSzPct val="100000"/>
              <a:buFontTx/>
              <a:buNone/>
              <a:defRPr sz="2000">
                <a:solidFill>
                  <a:schemeClr val="bg1"/>
                </a:solidFill>
              </a:defRPr>
            </a:lvl1pPr>
            <a:lvl2pPr marL="571495" indent="0">
              <a:buClr>
                <a:schemeClr val="bg2"/>
              </a:buClr>
              <a:buSzPct val="100000"/>
              <a:buFontTx/>
              <a:buNone/>
              <a:defRPr sz="1800">
                <a:solidFill>
                  <a:schemeClr val="bg1"/>
                </a:solidFill>
              </a:defRPr>
            </a:lvl2pPr>
            <a:lvl3pPr marL="1089014" indent="0">
              <a:buClr>
                <a:schemeClr val="bg2"/>
              </a:buClr>
              <a:buSzPct val="100000"/>
              <a:buFontTx/>
              <a:buNone/>
              <a:defRPr sz="1600">
                <a:solidFill>
                  <a:schemeClr val="bg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196"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72877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495" indent="0">
              <a:buClr>
                <a:schemeClr val="bg2"/>
              </a:buClr>
              <a:buSzPct val="100000"/>
              <a:buFontTx/>
              <a:buNone/>
              <a:defRPr sz="1800">
                <a:solidFill>
                  <a:schemeClr val="bg1"/>
                </a:solidFill>
              </a:defRPr>
            </a:lvl2pPr>
            <a:lvl3pPr marL="1089014" indent="0">
              <a:buClr>
                <a:schemeClr val="bg2"/>
              </a:buClr>
              <a:buSzPct val="100000"/>
              <a:buFontTx/>
              <a:buNone/>
              <a:defRPr sz="1800">
                <a:solidFill>
                  <a:schemeClr val="bg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259626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48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le 6"/>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09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98349" y="2111662"/>
            <a:ext cx="4945063" cy="3693521"/>
          </a:xfrm>
        </p:spPr>
        <p:txBody>
          <a:bodyPr/>
          <a:lstStyle>
            <a:lvl1pPr marL="231773" indent="-231773">
              <a:buSzPct val="100000"/>
              <a:buFontTx/>
              <a:buBlip>
                <a:blip r:embed="rId2"/>
              </a:buBlip>
              <a:defRPr sz="2400" b="0">
                <a:solidFill>
                  <a:schemeClr val="bg1"/>
                </a:solidFill>
              </a:defRPr>
            </a:lvl1pPr>
            <a:lvl2pPr marL="803267" indent="-231773">
              <a:buSzPct val="100000"/>
              <a:buFontTx/>
              <a:buBlip>
                <a:blip r:embed="rId2"/>
              </a:buBlip>
              <a:defRPr sz="2000" b="0">
                <a:solidFill>
                  <a:schemeClr val="bg1"/>
                </a:solidFill>
              </a:defRPr>
            </a:lvl2pPr>
            <a:lvl3pPr marL="1255701" indent="-166686">
              <a:buSzPct val="100000"/>
              <a:buFontTx/>
              <a:buBlip>
                <a:blip r:embed="rId2"/>
              </a:buBlip>
              <a:defRPr sz="1800" b="0">
                <a:solidFill>
                  <a:schemeClr val="bg1"/>
                </a:solidFill>
              </a:defRPr>
            </a:lvl3pPr>
            <a:lvl4pPr marL="1774807" indent="-228597">
              <a:buFont typeface="Wingdings" panose="05000000000000000000" pitchFamily="2" charset="2"/>
              <a:buChar char="§"/>
              <a:defRPr sz="1800" b="0">
                <a:solidFill>
                  <a:schemeClr val="tx1"/>
                </a:solidFill>
              </a:defRPr>
            </a:lvl4pPr>
            <a:lvl5pPr marL="2117704" indent="-228597">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1" y="2111662"/>
            <a:ext cx="4945062" cy="3693521"/>
          </a:xfrm>
        </p:spPr>
        <p:txBody>
          <a:bodyPr/>
          <a:lstStyle>
            <a:lvl1pPr marL="231773" indent="-231773">
              <a:buSzPct val="100000"/>
              <a:buFontTx/>
              <a:buBlip>
                <a:blip r:embed="rId2"/>
              </a:buBlip>
              <a:defRPr sz="2400" b="0">
                <a:solidFill>
                  <a:schemeClr val="bg1"/>
                </a:solidFill>
              </a:defRPr>
            </a:lvl1pPr>
            <a:lvl2pPr marL="803267" indent="-231773">
              <a:buSzPct val="100000"/>
              <a:buFontTx/>
              <a:buBlip>
                <a:blip r:embed="rId2"/>
              </a:buBlip>
              <a:defRPr sz="2000" b="0">
                <a:solidFill>
                  <a:schemeClr val="bg1"/>
                </a:solidFill>
              </a:defRPr>
            </a:lvl2pPr>
            <a:lvl3pPr marL="1255701" indent="-166686">
              <a:buSzPct val="100000"/>
              <a:buFontTx/>
              <a:buBlip>
                <a:blip r:embed="rId2"/>
              </a:buBlip>
              <a:defRPr sz="1800" b="0">
                <a:solidFill>
                  <a:schemeClr val="bg1"/>
                </a:solidFill>
              </a:defRPr>
            </a:lvl3pPr>
            <a:lvl4pPr marL="1774807" indent="-228597">
              <a:buFont typeface="Wingdings" panose="05000000000000000000" pitchFamily="2" charset="2"/>
              <a:buChar char="§"/>
              <a:defRPr sz="1800" b="0">
                <a:solidFill>
                  <a:schemeClr val="tx1"/>
                </a:solidFill>
              </a:defRPr>
            </a:lvl4pPr>
            <a:lvl5pPr marL="2117704" indent="-228597">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9"/>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a:t>Edit Master text styles</a:t>
            </a:r>
          </a:p>
        </p:txBody>
      </p:sp>
    </p:spTree>
    <p:extLst>
      <p:ext uri="{BB962C8B-B14F-4D97-AF65-F5344CB8AC3E}">
        <p14:creationId xmlns:p14="http://schemas.microsoft.com/office/powerpoint/2010/main" val="40853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2" name="Rectangle 1"/>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le 6"/>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18072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Quote and Segue">
    <p:spTree>
      <p:nvGrpSpPr>
        <p:cNvPr id="1" name=""/>
        <p:cNvGrpSpPr/>
        <p:nvPr/>
      </p:nvGrpSpPr>
      <p:grpSpPr>
        <a:xfrm>
          <a:off x="0" y="0"/>
          <a:ext cx="0" cy="0"/>
          <a:chOff x="0" y="0"/>
          <a:chExt cx="0" cy="0"/>
        </a:xfrm>
      </p:grpSpPr>
      <p:sp>
        <p:nvSpPr>
          <p:cNvPr id="2" name="Rectangle 1"/>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3076" t="22534" r="63759" b="-9037"/>
          <a:stretch/>
        </p:blipFill>
        <p:spPr>
          <a:xfrm flipH="1">
            <a:off x="0" y="0"/>
            <a:ext cx="10972800" cy="6172200"/>
          </a:xfrm>
          <a:prstGeom prst="rect">
            <a:avLst/>
          </a:prstGeom>
        </p:spPr>
      </p:pic>
      <p:sp>
        <p:nvSpPr>
          <p:cNvPr id="6" name="Rectangle 5"/>
          <p:cNvSpPr/>
          <p:nvPr userDrawn="1"/>
        </p:nvSpPr>
        <p:spPr>
          <a:xfrm flipH="1" flipV="1">
            <a:off x="0" y="0"/>
            <a:ext cx="10972800" cy="6172200"/>
          </a:xfrm>
          <a:prstGeom prst="rect">
            <a:avLst/>
          </a:prstGeom>
          <a:gradFill>
            <a:gsLst>
              <a:gs pos="4000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p:cNvSpPr/>
          <p:nvPr userDrawn="1"/>
        </p:nvSpPr>
        <p:spPr>
          <a:xfrm flipH="1" flipV="1">
            <a:off x="0" y="0"/>
            <a:ext cx="10972800" cy="6172200"/>
          </a:xfrm>
          <a:prstGeom prst="rect">
            <a:avLst/>
          </a:prstGeom>
          <a:gradFill>
            <a:gsLst>
              <a:gs pos="0">
                <a:schemeClr val="tx1"/>
              </a:gs>
              <a:gs pos="100000">
                <a:schemeClr val="tx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02416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4"/>
        <p:cNvGrpSpPr/>
        <p:nvPr/>
      </p:nvGrpSpPr>
      <p:grpSpPr>
        <a:xfrm>
          <a:off x="0" y="0"/>
          <a:ext cx="0" cy="0"/>
          <a:chOff x="0" y="0"/>
          <a:chExt cx="0" cy="0"/>
        </a:xfrm>
      </p:grpSpPr>
      <p:sp>
        <p:nvSpPr>
          <p:cNvPr id="3" name="Shape 115">
            <a:extLst>
              <a:ext uri="{FF2B5EF4-FFF2-40B4-BE49-F238E27FC236}">
                <a16:creationId xmlns:a16="http://schemas.microsoft.com/office/drawing/2014/main" id="{87CFA049-5261-4C99-9D76-F56394ACDA87}"/>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4" name="Shape 117">
            <a:extLst>
              <a:ext uri="{FF2B5EF4-FFF2-40B4-BE49-F238E27FC236}">
                <a16:creationId xmlns:a16="http://schemas.microsoft.com/office/drawing/2014/main" id="{6CBE93B6-6CBA-4E06-994A-F5024020A82B}"/>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88550" y="5797550"/>
            <a:ext cx="747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118">
            <a:extLst>
              <a:ext uri="{FF2B5EF4-FFF2-40B4-BE49-F238E27FC236}">
                <a16:creationId xmlns:a16="http://schemas.microsoft.com/office/drawing/2014/main" id="{A97AB409-D7D6-4124-AF20-5683CB1DE7CC}"/>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97A98227-31EE-41D1-80E8-DFC3FEF4F2DE}"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116" name="Shape 116"/>
          <p:cNvSpPr txBox="1">
            <a:spLocks noGrp="1"/>
          </p:cNvSpPr>
          <p:nvPr>
            <p:ph type="title"/>
          </p:nvPr>
        </p:nvSpPr>
        <p:spPr>
          <a:xfrm>
            <a:off x="498347" y="661225"/>
            <a:ext cx="9976200" cy="591000"/>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0438298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74040" y="534030"/>
            <a:ext cx="10224720" cy="687240"/>
          </a:xfrm>
          <a:prstGeom prst="rect">
            <a:avLst/>
          </a:prstGeom>
        </p:spPr>
        <p:txBody>
          <a:bodyPr lIns="91440" tIns="91440" rIns="91440" bIns="9144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374040" y="1382970"/>
            <a:ext cx="10224720" cy="4099680"/>
          </a:xfrm>
          <a:prstGeom prst="rect">
            <a:avLst/>
          </a:prstGeom>
        </p:spPr>
        <p:txBody>
          <a:bodyPr lIns="91440" tIns="91440" rIns="91440" bIns="9144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9593634" y="5644350"/>
            <a:ext cx="658440" cy="472320"/>
          </a:xfrm>
          <a:prstGeom prst="rect">
            <a:avLst/>
          </a:prstGeom>
          <a:noFill/>
          <a:ln>
            <a:noFill/>
          </a:ln>
        </p:spPr>
        <p:txBody>
          <a:bodyPr lIns="109710" tIns="109710" rIns="109710" bIns="109710" anchor="ctr" anchorCtr="0">
            <a:noAutofit/>
          </a:bodyPr>
          <a:lstStyle>
            <a:lvl1pPr>
              <a:defRPr>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2270561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7"/>
            <a:ext cx="9976104" cy="590932"/>
          </a:xfrm>
        </p:spPr>
        <p:txBody>
          <a:bodyPr/>
          <a:lstStyle>
            <a:lvl1pPr algn="ctr">
              <a:defRPr>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63" indent="0" algn="ctr">
              <a:buFontTx/>
              <a:buNone/>
              <a:defRPr sz="2800">
                <a:solidFill>
                  <a:schemeClr val="tx2"/>
                </a:solidFill>
                <a:latin typeface="Trebuchet MS" panose="020B0603020202020204" pitchFamily="34" charset="0"/>
              </a:defRPr>
            </a:lvl2pPr>
            <a:lvl3pPr marL="1088955" indent="0" algn="ctr">
              <a:buFontTx/>
              <a:buNone/>
              <a:defRPr sz="2800">
                <a:solidFill>
                  <a:schemeClr val="tx2"/>
                </a:solidFill>
                <a:latin typeface="Trebuchet MS" panose="020B0603020202020204" pitchFamily="34" charset="0"/>
              </a:defRPr>
            </a:lvl3pPr>
            <a:lvl4pPr marL="1546124" indent="0" algn="ctr">
              <a:buFontTx/>
              <a:buNone/>
              <a:defRPr sz="2800">
                <a:solidFill>
                  <a:schemeClr val="tx2"/>
                </a:solidFill>
                <a:latin typeface="Trebuchet MS" panose="020B0603020202020204" pitchFamily="34" charset="0"/>
              </a:defRPr>
            </a:lvl4pPr>
            <a:lvl5pPr marL="1889003"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09102" y="5689771"/>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463" indent="0">
              <a:buClr>
                <a:schemeClr val="bg2"/>
              </a:buClr>
              <a:buSzPct val="100000"/>
              <a:buFontTx/>
              <a:buNone/>
              <a:defRPr sz="1599">
                <a:solidFill>
                  <a:schemeClr val="bg1"/>
                </a:solidFill>
              </a:defRPr>
            </a:lvl2pPr>
            <a:lvl3pPr marL="1088955" indent="0">
              <a:buClr>
                <a:schemeClr val="bg2"/>
              </a:buClr>
              <a:buSzPct val="100000"/>
              <a:buFontTx/>
              <a:buNone/>
              <a:defRPr sz="1599">
                <a:solidFill>
                  <a:schemeClr val="bg1"/>
                </a:solidFill>
              </a:defRPr>
            </a:lvl3pPr>
            <a:lvl4pPr marL="1774710" indent="-228585">
              <a:buClr>
                <a:schemeClr val="bg2"/>
              </a:buClr>
              <a:buFont typeface="Wingdings" panose="05000000000000000000" pitchFamily="2" charset="2"/>
              <a:buChar char="§"/>
              <a:defRPr sz="1800">
                <a:solidFill>
                  <a:schemeClr val="tx1"/>
                </a:solidFill>
              </a:defRPr>
            </a:lvl4pPr>
            <a:lvl5pPr marL="2117588" indent="-228585">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1282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98347" y="661224"/>
            <a:ext cx="997596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
        <p:nvSpPr>
          <p:cNvPr id="140" name="Shape 140"/>
          <p:cNvSpPr txBox="1">
            <a:spLocks noGrp="1"/>
          </p:cNvSpPr>
          <p:nvPr>
            <p:ph type="body" idx="1"/>
          </p:nvPr>
        </p:nvSpPr>
        <p:spPr>
          <a:xfrm>
            <a:off x="516750" y="2103034"/>
            <a:ext cx="9948600" cy="3718800"/>
          </a:xfrm>
          <a:prstGeom prst="rect">
            <a:avLst/>
          </a:prstGeom>
          <a:noFill/>
          <a:ln>
            <a:noFill/>
          </a:ln>
        </p:spPr>
        <p:txBody>
          <a:bodyPr wrap="square" lIns="91425" tIns="91425" rIns="91425" bIns="91425" anchor="t" anchorCtr="0"/>
          <a:lstStyle>
            <a:lvl1pPr marL="373370" marR="0" lvl="0" indent="106677" algn="l" rtl="0">
              <a:lnSpc>
                <a:spcPct val="90000"/>
              </a:lnSpc>
              <a:spcBef>
                <a:spcPts val="960"/>
              </a:spcBef>
              <a:spcAft>
                <a:spcPts val="960"/>
              </a:spcAft>
              <a:buClr>
                <a:schemeClr val="dk1"/>
              </a:buClr>
              <a:buSzPct val="100000"/>
              <a:buFont typeface="Trebuchet MS"/>
              <a:buChar char="—"/>
              <a:defRPr sz="2040" b="0" i="0" u="none" strike="noStrike" cap="none">
                <a:solidFill>
                  <a:schemeClr val="dk2"/>
                </a:solidFill>
                <a:latin typeface="Trebuchet MS"/>
                <a:ea typeface="Trebuchet MS"/>
                <a:cs typeface="Trebuchet MS"/>
                <a:sym typeface="Trebuchet MS"/>
              </a:defRPr>
            </a:lvl1pPr>
            <a:lvl2pPr marL="906757" marR="0" lvl="1" indent="60959" algn="l" rtl="0">
              <a:lnSpc>
                <a:spcPct val="90000"/>
              </a:lnSpc>
              <a:spcBef>
                <a:spcPts val="960"/>
              </a:spcBef>
              <a:spcAft>
                <a:spcPts val="96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2pPr>
            <a:lvl3pPr marL="1379185" marR="0" lvl="2" indent="91437" algn="l" rtl="0">
              <a:lnSpc>
                <a:spcPct val="90000"/>
              </a:lnSpc>
              <a:spcBef>
                <a:spcPts val="960"/>
              </a:spcBef>
              <a:spcAft>
                <a:spcPts val="960"/>
              </a:spcAft>
              <a:buClr>
                <a:schemeClr val="dk1"/>
              </a:buClr>
              <a:buSzPct val="100000"/>
              <a:buFont typeface="Trebuchet MS"/>
              <a:buChar char="—"/>
              <a:defRPr sz="1560" b="0" i="0" u="none" strike="noStrike" cap="none">
                <a:solidFill>
                  <a:schemeClr val="dk2"/>
                </a:solidFill>
                <a:latin typeface="Trebuchet MS"/>
                <a:ea typeface="Trebuchet MS"/>
                <a:cs typeface="Trebuchet MS"/>
                <a:sym typeface="Trebuchet MS"/>
              </a:defRPr>
            </a:lvl3pPr>
            <a:lvl4pPr marL="1866853" marR="0" lvl="3" indent="15240" algn="l" rtl="0">
              <a:lnSpc>
                <a:spcPct val="100000"/>
              </a:lnSpc>
              <a:spcBef>
                <a:spcPts val="360"/>
              </a:spcBef>
              <a:spcAft>
                <a:spcPts val="0"/>
              </a:spcAft>
              <a:buClr>
                <a:schemeClr val="dk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263083" marR="0" lvl="4" indent="-15240" algn="l" rtl="0">
              <a:lnSpc>
                <a:spcPct val="100000"/>
              </a:lnSpc>
              <a:spcBef>
                <a:spcPts val="360"/>
              </a:spcBef>
              <a:spcAft>
                <a:spcPts val="0"/>
              </a:spcAft>
              <a:buClr>
                <a:schemeClr val="dk1"/>
              </a:buClr>
              <a:buSzPct val="100000"/>
              <a:buFont typeface="Noto Sans Symbols"/>
              <a:buChar char="▪"/>
              <a:defRPr sz="2040" b="0" i="0" u="none" strike="noStrike" cap="none">
                <a:solidFill>
                  <a:schemeClr val="lt1"/>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41" name="Shape 141"/>
          <p:cNvSpPr txBox="1">
            <a:spLocks noGrp="1"/>
          </p:cNvSpPr>
          <p:nvPr>
            <p:ph type="body" idx="2"/>
          </p:nvPr>
        </p:nvSpPr>
        <p:spPr>
          <a:xfrm>
            <a:off x="498347" y="1183331"/>
            <a:ext cx="9975960" cy="525600"/>
          </a:xfrm>
          <a:prstGeom prst="rect">
            <a:avLst/>
          </a:prstGeom>
          <a:noFill/>
          <a:ln>
            <a:noFill/>
          </a:ln>
        </p:spPr>
        <p:txBody>
          <a:bodyPr wrap="square" lIns="91425" tIns="91425" rIns="91425" bIns="91425" anchor="t" anchorCtr="0"/>
          <a:lstStyle>
            <a:lvl1pPr marL="0" marR="0" lvl="0" indent="0" algn="ctr" rtl="0">
              <a:lnSpc>
                <a:spcPct val="90000"/>
              </a:lnSpc>
              <a:spcBef>
                <a:spcPts val="960"/>
              </a:spcBef>
              <a:spcAft>
                <a:spcPts val="960"/>
              </a:spcAft>
              <a:buClr>
                <a:schemeClr val="dk1"/>
              </a:buClr>
              <a:buFont typeface="Trebuchet MS"/>
              <a:buNone/>
              <a:defRPr sz="2400" b="0" i="0" u="none" strike="noStrike" cap="none">
                <a:solidFill>
                  <a:schemeClr val="lt2"/>
                </a:solidFill>
                <a:latin typeface="Trebuchet MS"/>
                <a:ea typeface="Trebuchet MS"/>
                <a:cs typeface="Trebuchet MS"/>
                <a:sym typeface="Trebuchet MS"/>
              </a:defRPr>
            </a:lvl1pPr>
            <a:lvl2pPr marL="579106" marR="0" lvl="1"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2pPr>
            <a:lvl3pPr marL="1082013" marR="0" lvl="2"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3pPr>
            <a:lvl4pPr marL="1539202" marR="0" lvl="3" indent="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4pPr>
            <a:lvl5pPr marL="1889713" marR="0" lvl="4" indent="-1524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5961382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Title Slide - Images">
    <p:bg>
      <p:bgPr>
        <a:solidFill>
          <a:schemeClr val="lt1"/>
        </a:solidFill>
        <a:effectLst/>
      </p:bgPr>
    </p:bg>
    <p:spTree>
      <p:nvGrpSpPr>
        <p:cNvPr id="1" name="Shape 148"/>
        <p:cNvGrpSpPr/>
        <p:nvPr/>
      </p:nvGrpSpPr>
      <p:grpSpPr>
        <a:xfrm>
          <a:off x="0" y="0"/>
          <a:ext cx="0" cy="0"/>
          <a:chOff x="0" y="0"/>
          <a:chExt cx="0" cy="0"/>
        </a:xfrm>
      </p:grpSpPr>
      <p:sp>
        <p:nvSpPr>
          <p:cNvPr id="149" name="Shape 149"/>
          <p:cNvSpPr/>
          <p:nvPr/>
        </p:nvSpPr>
        <p:spPr>
          <a:xfrm>
            <a:off x="9842270" y="5408814"/>
            <a:ext cx="1130400" cy="763560"/>
          </a:xfrm>
          <a:prstGeom prst="rect">
            <a:avLst/>
          </a:prstGeom>
          <a:solidFill>
            <a:schemeClr val="lt1"/>
          </a:solidFill>
          <a:ln>
            <a:noFill/>
          </a:ln>
        </p:spPr>
        <p:txBody>
          <a:bodyPr wrap="square" lIns="109710" tIns="54840" rIns="109710" bIns="54840" anchor="ctr" anchorCtr="0">
            <a:noAutofit/>
          </a:bodyPr>
          <a:lstStyle/>
          <a:p>
            <a:pPr marL="0" marR="0" lvl="0" indent="0" algn="ctr" rtl="0">
              <a:lnSpc>
                <a:spcPct val="100000"/>
              </a:lnSpc>
              <a:spcBef>
                <a:spcPts val="0"/>
              </a:spcBef>
              <a:spcAft>
                <a:spcPts val="0"/>
              </a:spcAft>
              <a:buClr>
                <a:srgbClr val="000000"/>
              </a:buClr>
              <a:buFont typeface="Arial"/>
              <a:buNone/>
            </a:pPr>
            <a:endParaRPr sz="1680" b="0" i="0" u="none" strike="noStrike" cap="none" dirty="0">
              <a:solidFill>
                <a:schemeClr val="lt1"/>
              </a:solidFill>
              <a:latin typeface="Arial"/>
              <a:ea typeface="Arial"/>
              <a:cs typeface="Arial"/>
              <a:sym typeface="Arial"/>
            </a:endParaRPr>
          </a:p>
        </p:txBody>
      </p:sp>
      <p:pic>
        <p:nvPicPr>
          <p:cNvPr id="150" name="Shape 150"/>
          <p:cNvPicPr preferRelativeResize="0"/>
          <p:nvPr/>
        </p:nvPicPr>
        <p:blipFill rotWithShape="1">
          <a:blip r:embed="rId2" cstate="screen">
            <a:alphaModFix/>
            <a:extLst>
              <a:ext uri="{28A0092B-C50C-407E-A947-70E740481C1C}">
                <a14:useLocalDpi xmlns:a14="http://schemas.microsoft.com/office/drawing/2010/main"/>
              </a:ext>
            </a:extLst>
          </a:blip>
          <a:srcRect l="-21758" b="-229"/>
          <a:stretch/>
        </p:blipFill>
        <p:spPr>
          <a:xfrm>
            <a:off x="1" y="0"/>
            <a:ext cx="10950945" cy="5935241"/>
          </a:xfrm>
          <a:prstGeom prst="rect">
            <a:avLst/>
          </a:prstGeom>
          <a:noFill/>
          <a:ln>
            <a:noFill/>
          </a:ln>
        </p:spPr>
      </p:pic>
      <p:sp>
        <p:nvSpPr>
          <p:cNvPr id="151" name="Shape 151"/>
          <p:cNvSpPr/>
          <p:nvPr/>
        </p:nvSpPr>
        <p:spPr>
          <a:xfrm rot="10800000" flipH="1">
            <a:off x="0" y="-1"/>
            <a:ext cx="10972800" cy="6172200"/>
          </a:xfrm>
          <a:prstGeom prst="rect">
            <a:avLst/>
          </a:prstGeom>
          <a:gradFill>
            <a:gsLst>
              <a:gs pos="0">
                <a:schemeClr val="lt1"/>
              </a:gs>
              <a:gs pos="34000">
                <a:schemeClr val="lt1"/>
              </a:gs>
              <a:gs pos="100000">
                <a:srgbClr val="FFFFFF">
                  <a:alpha val="33725"/>
                </a:srgbClr>
              </a:gs>
            </a:gsLst>
            <a:lin ang="3000122" scaled="0"/>
          </a:gra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52" name="Shape 152"/>
          <p:cNvSpPr txBox="1">
            <a:spLocks noGrp="1"/>
          </p:cNvSpPr>
          <p:nvPr>
            <p:ph type="subTitle" idx="1"/>
          </p:nvPr>
        </p:nvSpPr>
        <p:spPr>
          <a:xfrm>
            <a:off x="490972" y="4612299"/>
            <a:ext cx="6057000" cy="369360"/>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Clr>
                <a:schemeClr val="dk1"/>
              </a:buClr>
              <a:buFont typeface="Trebuchet MS"/>
              <a:buNone/>
              <a:defRPr sz="2040" b="0" i="0" u="none" strike="noStrike" cap="none">
                <a:solidFill>
                  <a:srgbClr val="595959"/>
                </a:solidFill>
                <a:latin typeface="Trebuchet MS"/>
                <a:ea typeface="Trebuchet MS"/>
                <a:cs typeface="Trebuchet MS"/>
                <a:sym typeface="Trebuchet MS"/>
              </a:defRPr>
            </a:lvl1pPr>
            <a:lvl2pPr marL="579106" marR="0" lvl="1" indent="0" algn="l" rtl="0">
              <a:lnSpc>
                <a:spcPct val="90000"/>
              </a:lnSpc>
              <a:spcBef>
                <a:spcPts val="960"/>
              </a:spcBef>
              <a:spcAft>
                <a:spcPts val="96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2013" marR="0" lvl="2" indent="0" algn="l" rtl="0">
              <a:lnSpc>
                <a:spcPct val="90000"/>
              </a:lnSpc>
              <a:spcBef>
                <a:spcPts val="960"/>
              </a:spcBef>
              <a:spcAft>
                <a:spcPts val="960"/>
              </a:spcAft>
              <a:buClr>
                <a:schemeClr val="dk1"/>
              </a:buClr>
              <a:buFont typeface="Trebuchet MS"/>
              <a:buNone/>
              <a:defRPr sz="1560" b="0" i="0" u="none" strike="noStrike" cap="none">
                <a:solidFill>
                  <a:schemeClr val="dk2"/>
                </a:solidFill>
                <a:latin typeface="Trebuchet MS"/>
                <a:ea typeface="Trebuchet MS"/>
                <a:cs typeface="Trebuchet MS"/>
                <a:sym typeface="Trebuchet MS"/>
              </a:defRPr>
            </a:lvl3pPr>
            <a:lvl4pPr marL="1912572" marR="0" lvl="3"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4pPr>
            <a:lvl5pPr marL="2263083" marR="0" lvl="4"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53" name="Shape 153"/>
          <p:cNvSpPr txBox="1">
            <a:spLocks noGrp="1"/>
          </p:cNvSpPr>
          <p:nvPr>
            <p:ph type="title"/>
          </p:nvPr>
        </p:nvSpPr>
        <p:spPr>
          <a:xfrm>
            <a:off x="490972" y="3434608"/>
            <a:ext cx="6057000" cy="9828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lt2"/>
              </a:buClr>
              <a:buFont typeface="Trebuchet MS"/>
              <a:buNone/>
              <a:defRPr sz="4440" b="1" i="0" u="none" strike="noStrike" cap="none">
                <a:solidFill>
                  <a:schemeClr val="lt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cxnSp>
        <p:nvCxnSpPr>
          <p:cNvPr id="154" name="Shape 154"/>
          <p:cNvCxnSpPr/>
          <p:nvPr/>
        </p:nvCxnSpPr>
        <p:spPr>
          <a:xfrm>
            <a:off x="583337" y="4490989"/>
            <a:ext cx="5456880" cy="0"/>
          </a:xfrm>
          <a:prstGeom prst="straightConnector1">
            <a:avLst/>
          </a:prstGeom>
          <a:noFill/>
          <a:ln w="9525" cap="rnd" cmpd="sng">
            <a:solidFill>
              <a:schemeClr val="accent4"/>
            </a:solidFill>
            <a:prstDash val="solid"/>
            <a:round/>
            <a:headEnd type="none" w="med" len="med"/>
            <a:tailEnd type="none" w="med" len="med"/>
          </a:ln>
        </p:spPr>
      </p:cxnSp>
      <p:pic>
        <p:nvPicPr>
          <p:cNvPr id="155" name="Shape 155"/>
          <p:cNvPicPr preferRelativeResize="0"/>
          <p:nvPr/>
        </p:nvPicPr>
        <p:blipFill rotWithShape="1">
          <a:blip r:embed="rId3">
            <a:alphaModFix/>
          </a:blip>
          <a:srcRect/>
          <a:stretch/>
        </p:blipFill>
        <p:spPr>
          <a:xfrm>
            <a:off x="583337" y="483258"/>
            <a:ext cx="2280905" cy="799973"/>
          </a:xfrm>
          <a:prstGeom prst="rect">
            <a:avLst/>
          </a:prstGeom>
          <a:noFill/>
          <a:ln>
            <a:noFill/>
          </a:ln>
        </p:spPr>
      </p:pic>
    </p:spTree>
    <p:extLst>
      <p:ext uri="{BB962C8B-B14F-4D97-AF65-F5344CB8AC3E}">
        <p14:creationId xmlns:p14="http://schemas.microsoft.com/office/powerpoint/2010/main" val="2250109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Quote and Segue">
    <p:spTree>
      <p:nvGrpSpPr>
        <p:cNvPr id="1" name="Shape 156"/>
        <p:cNvGrpSpPr/>
        <p:nvPr/>
      </p:nvGrpSpPr>
      <p:grpSpPr>
        <a:xfrm>
          <a:off x="0" y="0"/>
          <a:ext cx="0" cy="0"/>
          <a:chOff x="0" y="0"/>
          <a:chExt cx="0" cy="0"/>
        </a:xfrm>
      </p:grpSpPr>
      <p:sp>
        <p:nvSpPr>
          <p:cNvPr id="157" name="Shape 157"/>
          <p:cNvSpPr/>
          <p:nvPr/>
        </p:nvSpPr>
        <p:spPr>
          <a:xfrm>
            <a:off x="0" y="0"/>
            <a:ext cx="10972800" cy="6172200"/>
          </a:xfrm>
          <a:prstGeom prst="rect">
            <a:avLst/>
          </a:prstGeom>
          <a:solidFill>
            <a:schemeClr val="lt2"/>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pic>
        <p:nvPicPr>
          <p:cNvPr id="158" name="Shape 158"/>
          <p:cNvPicPr preferRelativeResize="0"/>
          <p:nvPr/>
        </p:nvPicPr>
        <p:blipFill rotWithShape="1">
          <a:blip r:embed="rId2" cstate="screen">
            <a:alphaModFix/>
            <a:extLst>
              <a:ext uri="{28A0092B-C50C-407E-A947-70E740481C1C}">
                <a14:useLocalDpi xmlns:a14="http://schemas.microsoft.com/office/drawing/2010/main"/>
              </a:ext>
            </a:extLst>
          </a:blip>
          <a:srcRect l="-12675" b="-5540"/>
          <a:stretch/>
        </p:blipFill>
        <p:spPr>
          <a:xfrm rot="10800000" flipH="1">
            <a:off x="0" y="18208"/>
            <a:ext cx="10943722" cy="6153992"/>
          </a:xfrm>
          <a:prstGeom prst="rect">
            <a:avLst/>
          </a:prstGeom>
          <a:noFill/>
          <a:ln>
            <a:noFill/>
          </a:ln>
        </p:spPr>
      </p:pic>
      <p:sp>
        <p:nvSpPr>
          <p:cNvPr id="159" name="Shape 159"/>
          <p:cNvSpPr/>
          <p:nvPr/>
        </p:nvSpPr>
        <p:spPr>
          <a:xfrm>
            <a:off x="0" y="0"/>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60" name="Shape 160"/>
          <p:cNvSpPr/>
          <p:nvPr/>
        </p:nvSpPr>
        <p:spPr>
          <a:xfrm>
            <a:off x="0" y="0"/>
            <a:ext cx="10972800" cy="6172200"/>
          </a:xfrm>
          <a:prstGeom prst="rect">
            <a:avLst/>
          </a:prstGeom>
          <a:gradFill>
            <a:gsLst>
              <a:gs pos="0">
                <a:schemeClr val="lt2"/>
              </a:gs>
              <a:gs pos="100000">
                <a:srgbClr val="76B900">
                  <a:alpha val="28627"/>
                </a:srgbClr>
              </a:gs>
            </a:gsLst>
            <a:lin ang="5400012" scaled="0"/>
          </a:gra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420607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Subtitle, and Two Content">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98347" y="654351"/>
            <a:ext cx="997596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
        <p:nvSpPr>
          <p:cNvPr id="167" name="Shape 167"/>
          <p:cNvSpPr txBox="1">
            <a:spLocks noGrp="1"/>
          </p:cNvSpPr>
          <p:nvPr>
            <p:ph type="body" idx="1"/>
          </p:nvPr>
        </p:nvSpPr>
        <p:spPr>
          <a:xfrm>
            <a:off x="498347" y="2111659"/>
            <a:ext cx="4944960" cy="3693600"/>
          </a:xfrm>
          <a:prstGeom prst="rect">
            <a:avLst/>
          </a:prstGeom>
          <a:noFill/>
          <a:ln>
            <a:noFill/>
          </a:ln>
        </p:spPr>
        <p:txBody>
          <a:bodyPr wrap="square" lIns="91425" tIns="91425" rIns="91425" bIns="91425" anchor="t" anchorCtr="0"/>
          <a:lstStyle>
            <a:lvl1pPr marL="457188" marR="0" lvl="0" indent="-76199" algn="l" rtl="0">
              <a:lnSpc>
                <a:spcPct val="90000"/>
              </a:lnSpc>
              <a:spcBef>
                <a:spcPts val="960"/>
              </a:spcBef>
              <a:spcAft>
                <a:spcPts val="960"/>
              </a:spcAft>
              <a:buClr>
                <a:schemeClr val="dk1"/>
              </a:buClr>
              <a:buSzPct val="100000"/>
              <a:buFont typeface="Trebuchet MS"/>
              <a:buChar char="•"/>
              <a:defRPr sz="2400" b="0" i="0" u="none" strike="noStrike" cap="none">
                <a:solidFill>
                  <a:schemeClr val="dk2"/>
                </a:solidFill>
                <a:latin typeface="Trebuchet MS"/>
                <a:ea typeface="Trebuchet MS"/>
                <a:cs typeface="Trebuchet MS"/>
                <a:sym typeface="Trebuchet MS"/>
              </a:defRPr>
            </a:lvl1pPr>
            <a:lvl2pPr marL="952476" marR="0" lvl="1" indent="-15240" algn="l" rtl="0">
              <a:lnSpc>
                <a:spcPct val="90000"/>
              </a:lnSpc>
              <a:spcBef>
                <a:spcPts val="960"/>
              </a:spcBef>
              <a:spcAft>
                <a:spcPts val="960"/>
              </a:spcAft>
              <a:buClr>
                <a:schemeClr val="dk1"/>
              </a:buClr>
              <a:buSzPct val="100000"/>
              <a:buFont typeface="Trebuchet MS"/>
              <a:buChar char="•"/>
              <a:defRPr sz="2040" b="0" i="0" u="none" strike="noStrike" cap="none">
                <a:solidFill>
                  <a:schemeClr val="dk2"/>
                </a:solidFill>
                <a:latin typeface="Trebuchet MS"/>
                <a:ea typeface="Trebuchet MS"/>
                <a:cs typeface="Trebuchet MS"/>
                <a:sym typeface="Trebuchet MS"/>
              </a:defRPr>
            </a:lvl2pPr>
            <a:lvl3pPr marL="1409665" marR="0" lvl="2" indent="-45719" algn="l" rtl="0">
              <a:lnSpc>
                <a:spcPct val="90000"/>
              </a:lnSpc>
              <a:spcBef>
                <a:spcPts val="960"/>
              </a:spcBef>
              <a:spcAft>
                <a:spcPts val="96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3pPr>
            <a:lvl4pPr marL="1866853" marR="0" lvl="3" indent="1524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217364" marR="0" lvl="4" indent="1524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2674553" marR="0" lvl="5"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6pPr>
            <a:lvl7pPr marL="3131742" marR="0" lvl="6"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7pPr>
            <a:lvl8pPr marL="3588930" marR="0" lvl="7"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8pPr>
            <a:lvl9pPr marL="4046119" marR="0" lvl="8"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168" name="Shape 168"/>
          <p:cNvSpPr txBox="1">
            <a:spLocks noGrp="1"/>
          </p:cNvSpPr>
          <p:nvPr>
            <p:ph type="body" idx="2"/>
          </p:nvPr>
        </p:nvSpPr>
        <p:spPr>
          <a:xfrm>
            <a:off x="5529388" y="2111659"/>
            <a:ext cx="4944960" cy="3693600"/>
          </a:xfrm>
          <a:prstGeom prst="rect">
            <a:avLst/>
          </a:prstGeom>
          <a:noFill/>
          <a:ln>
            <a:noFill/>
          </a:ln>
        </p:spPr>
        <p:txBody>
          <a:bodyPr wrap="square" lIns="91425" tIns="91425" rIns="91425" bIns="91425" anchor="t" anchorCtr="0"/>
          <a:lstStyle>
            <a:lvl1pPr marL="457188" marR="0" lvl="0" indent="-76199" algn="l" rtl="0">
              <a:lnSpc>
                <a:spcPct val="90000"/>
              </a:lnSpc>
              <a:spcBef>
                <a:spcPts val="960"/>
              </a:spcBef>
              <a:spcAft>
                <a:spcPts val="960"/>
              </a:spcAft>
              <a:buClr>
                <a:schemeClr val="dk1"/>
              </a:buClr>
              <a:buSzPct val="100000"/>
              <a:buFont typeface="Trebuchet MS"/>
              <a:buChar char="•"/>
              <a:defRPr sz="2400" b="0" i="0" u="none" strike="noStrike" cap="none">
                <a:solidFill>
                  <a:schemeClr val="dk2"/>
                </a:solidFill>
                <a:latin typeface="Trebuchet MS"/>
                <a:ea typeface="Trebuchet MS"/>
                <a:cs typeface="Trebuchet MS"/>
                <a:sym typeface="Trebuchet MS"/>
              </a:defRPr>
            </a:lvl1pPr>
            <a:lvl2pPr marL="952476" marR="0" lvl="1" indent="-15240" algn="l" rtl="0">
              <a:lnSpc>
                <a:spcPct val="90000"/>
              </a:lnSpc>
              <a:spcBef>
                <a:spcPts val="960"/>
              </a:spcBef>
              <a:spcAft>
                <a:spcPts val="960"/>
              </a:spcAft>
              <a:buClr>
                <a:schemeClr val="dk1"/>
              </a:buClr>
              <a:buSzPct val="100000"/>
              <a:buFont typeface="Trebuchet MS"/>
              <a:buChar char="•"/>
              <a:defRPr sz="2040" b="0" i="0" u="none" strike="noStrike" cap="none">
                <a:solidFill>
                  <a:schemeClr val="dk2"/>
                </a:solidFill>
                <a:latin typeface="Trebuchet MS"/>
                <a:ea typeface="Trebuchet MS"/>
                <a:cs typeface="Trebuchet MS"/>
                <a:sym typeface="Trebuchet MS"/>
              </a:defRPr>
            </a:lvl2pPr>
            <a:lvl3pPr marL="1409665" marR="0" lvl="2" indent="-45719" algn="l" rtl="0">
              <a:lnSpc>
                <a:spcPct val="90000"/>
              </a:lnSpc>
              <a:spcBef>
                <a:spcPts val="960"/>
              </a:spcBef>
              <a:spcAft>
                <a:spcPts val="960"/>
              </a:spcAft>
              <a:buClr>
                <a:schemeClr val="dk1"/>
              </a:buClr>
              <a:buSzPct val="100000"/>
              <a:buFont typeface="Trebuchet MS"/>
              <a:buChar char="•"/>
              <a:defRPr sz="1800" b="0" i="0" u="none" strike="noStrike" cap="none">
                <a:solidFill>
                  <a:schemeClr val="dk2"/>
                </a:solidFill>
                <a:latin typeface="Trebuchet MS"/>
                <a:ea typeface="Trebuchet MS"/>
                <a:cs typeface="Trebuchet MS"/>
                <a:sym typeface="Trebuchet MS"/>
              </a:defRPr>
            </a:lvl3pPr>
            <a:lvl4pPr marL="1866853" marR="0" lvl="3" indent="1524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217364" marR="0" lvl="4" indent="15240" algn="l" rtl="0">
              <a:lnSpc>
                <a:spcPct val="100000"/>
              </a:lnSpc>
              <a:spcBef>
                <a:spcPts val="360"/>
              </a:spcBef>
              <a:spcAft>
                <a:spcPts val="0"/>
              </a:spcAft>
              <a:buClr>
                <a:schemeClr val="lt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5pPr>
            <a:lvl6pPr marL="2674553" marR="0" lvl="5"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6pPr>
            <a:lvl7pPr marL="3131742" marR="0" lvl="6"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7pPr>
            <a:lvl8pPr marL="3588930" marR="0" lvl="7"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8pPr>
            <a:lvl9pPr marL="4046119" marR="0" lvl="8" indent="15240" algn="l" rtl="0">
              <a:lnSpc>
                <a:spcPct val="100000"/>
              </a:lnSpc>
              <a:spcBef>
                <a:spcPts val="360"/>
              </a:spcBef>
              <a:spcAft>
                <a:spcPts val="0"/>
              </a:spcAft>
              <a:buClr>
                <a:schemeClr val="dk2"/>
              </a:buClr>
              <a:buSzPct val="1000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sp>
        <p:nvSpPr>
          <p:cNvPr id="169" name="Shape 169"/>
          <p:cNvSpPr txBox="1">
            <a:spLocks noGrp="1"/>
          </p:cNvSpPr>
          <p:nvPr>
            <p:ph type="body" idx="3"/>
          </p:nvPr>
        </p:nvSpPr>
        <p:spPr>
          <a:xfrm>
            <a:off x="498347" y="1180566"/>
            <a:ext cx="9975960" cy="525600"/>
          </a:xfrm>
          <a:prstGeom prst="rect">
            <a:avLst/>
          </a:prstGeom>
          <a:noFill/>
          <a:ln>
            <a:noFill/>
          </a:ln>
        </p:spPr>
        <p:txBody>
          <a:bodyPr wrap="square" lIns="91425" tIns="91425" rIns="91425" bIns="91425" anchor="t" anchorCtr="0"/>
          <a:lstStyle>
            <a:lvl1pPr marL="0" marR="0" lvl="0" indent="0" algn="ctr" rtl="0">
              <a:lnSpc>
                <a:spcPct val="90000"/>
              </a:lnSpc>
              <a:spcBef>
                <a:spcPts val="960"/>
              </a:spcBef>
              <a:spcAft>
                <a:spcPts val="960"/>
              </a:spcAft>
              <a:buClr>
                <a:schemeClr val="dk1"/>
              </a:buClr>
              <a:buFont typeface="Trebuchet MS"/>
              <a:buNone/>
              <a:defRPr sz="2400" b="0" i="0" u="none" strike="noStrike" cap="none">
                <a:solidFill>
                  <a:schemeClr val="lt2"/>
                </a:solidFill>
                <a:latin typeface="Trebuchet MS"/>
                <a:ea typeface="Trebuchet MS"/>
                <a:cs typeface="Trebuchet MS"/>
                <a:sym typeface="Trebuchet MS"/>
              </a:defRPr>
            </a:lvl1pPr>
            <a:lvl2pPr marL="579106" marR="0" lvl="1"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2pPr>
            <a:lvl3pPr marL="1082013" marR="0" lvl="2"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3pPr>
            <a:lvl4pPr marL="1539202" marR="0" lvl="3" indent="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4pPr>
            <a:lvl5pPr marL="1889713" marR="0" lvl="4" indent="-1524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0401405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ransition - Green">
    <p:spTree>
      <p:nvGrpSpPr>
        <p:cNvPr id="1" name="Shape 170"/>
        <p:cNvGrpSpPr/>
        <p:nvPr/>
      </p:nvGrpSpPr>
      <p:grpSpPr>
        <a:xfrm>
          <a:off x="0" y="0"/>
          <a:ext cx="0" cy="0"/>
          <a:chOff x="0" y="0"/>
          <a:chExt cx="0" cy="0"/>
        </a:xfrm>
      </p:grpSpPr>
      <p:sp>
        <p:nvSpPr>
          <p:cNvPr id="171" name="Shape 171"/>
          <p:cNvSpPr/>
          <p:nvPr/>
        </p:nvSpPr>
        <p:spPr>
          <a:xfrm>
            <a:off x="0" y="0"/>
            <a:ext cx="10972800" cy="6172200"/>
          </a:xfrm>
          <a:prstGeom prst="rect">
            <a:avLst/>
          </a:prstGeom>
          <a:solidFill>
            <a:schemeClr val="lt2"/>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72" name="Shape 172"/>
          <p:cNvSpPr txBox="1">
            <a:spLocks noGrp="1"/>
          </p:cNvSpPr>
          <p:nvPr>
            <p:ph type="title"/>
          </p:nvPr>
        </p:nvSpPr>
        <p:spPr>
          <a:xfrm>
            <a:off x="498347" y="2790635"/>
            <a:ext cx="9976320" cy="591120"/>
          </a:xfrm>
          <a:prstGeom prst="rect">
            <a:avLst/>
          </a:prstGeom>
          <a:noFill/>
          <a:ln>
            <a:noFill/>
          </a:ln>
        </p:spPr>
        <p:txBody>
          <a:bodyPr wrap="square" lIns="91425" tIns="91425" rIns="91425" bIns="91425" anchor="ctr"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750544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Agenda">
    <p:spTree>
      <p:nvGrpSpPr>
        <p:cNvPr id="1" name="Shape 173"/>
        <p:cNvGrpSpPr/>
        <p:nvPr/>
      </p:nvGrpSpPr>
      <p:grpSpPr>
        <a:xfrm>
          <a:off x="0" y="0"/>
          <a:ext cx="0" cy="0"/>
          <a:chOff x="0" y="0"/>
          <a:chExt cx="0" cy="0"/>
        </a:xfrm>
      </p:grpSpPr>
      <p:sp>
        <p:nvSpPr>
          <p:cNvPr id="174" name="Shape 174"/>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pic>
        <p:nvPicPr>
          <p:cNvPr id="175" name="Shape 175"/>
          <p:cNvPicPr preferRelativeResize="0"/>
          <p:nvPr/>
        </p:nvPicPr>
        <p:blipFill rotWithShape="1">
          <a:blip r:embed="rId2">
            <a:alphaModFix/>
          </a:blip>
          <a:srcRect/>
          <a:stretch/>
        </p:blipFill>
        <p:spPr>
          <a:xfrm>
            <a:off x="10130817" y="5785420"/>
            <a:ext cx="580302" cy="206245"/>
          </a:xfrm>
          <a:prstGeom prst="rect">
            <a:avLst/>
          </a:prstGeom>
          <a:noFill/>
          <a:ln>
            <a:noFill/>
          </a:ln>
        </p:spPr>
      </p:pic>
    </p:spTree>
    <p:extLst>
      <p:ext uri="{BB962C8B-B14F-4D97-AF65-F5344CB8AC3E}">
        <p14:creationId xmlns:p14="http://schemas.microsoft.com/office/powerpoint/2010/main" val="6727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98347" y="661224"/>
            <a:ext cx="997596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
        <p:nvSpPr>
          <p:cNvPr id="178" name="Shape 178"/>
          <p:cNvSpPr txBox="1">
            <a:spLocks noGrp="1"/>
          </p:cNvSpPr>
          <p:nvPr>
            <p:ph type="body" idx="1"/>
          </p:nvPr>
        </p:nvSpPr>
        <p:spPr>
          <a:xfrm>
            <a:off x="516750" y="2103034"/>
            <a:ext cx="9948600" cy="3718800"/>
          </a:xfrm>
          <a:prstGeom prst="rect">
            <a:avLst/>
          </a:prstGeom>
          <a:noFill/>
          <a:ln>
            <a:noFill/>
          </a:ln>
        </p:spPr>
        <p:txBody>
          <a:bodyPr wrap="square" lIns="91425" tIns="91425" rIns="91425" bIns="91425" anchor="t" anchorCtr="0"/>
          <a:lstStyle>
            <a:lvl1pPr marL="0" marR="0" lvl="0" indent="0" algn="l" rtl="0">
              <a:lnSpc>
                <a:spcPct val="90000"/>
              </a:lnSpc>
              <a:spcBef>
                <a:spcPts val="960"/>
              </a:spcBef>
              <a:spcAft>
                <a:spcPts val="960"/>
              </a:spcAft>
              <a:buClr>
                <a:schemeClr val="dk1"/>
              </a:buClr>
              <a:buFont typeface="Trebuchet MS"/>
              <a:buNone/>
              <a:defRPr sz="2040" b="0" i="0" u="none" strike="noStrike" cap="none">
                <a:solidFill>
                  <a:schemeClr val="dk2"/>
                </a:solidFill>
                <a:latin typeface="Trebuchet MS"/>
                <a:ea typeface="Trebuchet MS"/>
                <a:cs typeface="Trebuchet MS"/>
                <a:sym typeface="Trebuchet MS"/>
              </a:defRPr>
            </a:lvl1pPr>
            <a:lvl2pPr marL="579106" marR="0" lvl="1" indent="0" algn="l" rtl="0">
              <a:lnSpc>
                <a:spcPct val="90000"/>
              </a:lnSpc>
              <a:spcBef>
                <a:spcPts val="960"/>
              </a:spcBef>
              <a:spcAft>
                <a:spcPts val="96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2013" marR="0" lvl="2" indent="0" algn="l" rtl="0">
              <a:lnSpc>
                <a:spcPct val="90000"/>
              </a:lnSpc>
              <a:spcBef>
                <a:spcPts val="960"/>
              </a:spcBef>
              <a:spcAft>
                <a:spcPts val="960"/>
              </a:spcAft>
              <a:buClr>
                <a:schemeClr val="dk1"/>
              </a:buClr>
              <a:buFont typeface="Trebuchet MS"/>
              <a:buNone/>
              <a:defRPr sz="1560" b="0" i="0" u="none" strike="noStrike" cap="none">
                <a:solidFill>
                  <a:schemeClr val="dk2"/>
                </a:solidFill>
                <a:latin typeface="Trebuchet MS"/>
                <a:ea typeface="Trebuchet MS"/>
                <a:cs typeface="Trebuchet MS"/>
                <a:sym typeface="Trebuchet MS"/>
              </a:defRPr>
            </a:lvl3pPr>
            <a:lvl4pPr marL="1866853" marR="0" lvl="3" indent="15240" algn="l" rtl="0">
              <a:lnSpc>
                <a:spcPct val="100000"/>
              </a:lnSpc>
              <a:spcBef>
                <a:spcPts val="360"/>
              </a:spcBef>
              <a:spcAft>
                <a:spcPts val="0"/>
              </a:spcAft>
              <a:buClr>
                <a:schemeClr val="dk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263083" marR="0" lvl="4" indent="-15240" algn="l" rtl="0">
              <a:lnSpc>
                <a:spcPct val="100000"/>
              </a:lnSpc>
              <a:spcBef>
                <a:spcPts val="360"/>
              </a:spcBef>
              <a:spcAft>
                <a:spcPts val="0"/>
              </a:spcAft>
              <a:buClr>
                <a:schemeClr val="dk1"/>
              </a:buClr>
              <a:buSzPct val="100000"/>
              <a:buFont typeface="Noto Sans Symbols"/>
              <a:buChar char="▪"/>
              <a:defRPr sz="2040" b="0" i="0" u="none" strike="noStrike" cap="none">
                <a:solidFill>
                  <a:schemeClr val="lt1"/>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79" name="Shape 179"/>
          <p:cNvSpPr txBox="1">
            <a:spLocks noGrp="1"/>
          </p:cNvSpPr>
          <p:nvPr>
            <p:ph type="body" idx="2"/>
          </p:nvPr>
        </p:nvSpPr>
        <p:spPr>
          <a:xfrm>
            <a:off x="498347" y="1183331"/>
            <a:ext cx="9975960" cy="525600"/>
          </a:xfrm>
          <a:prstGeom prst="rect">
            <a:avLst/>
          </a:prstGeom>
          <a:noFill/>
          <a:ln>
            <a:noFill/>
          </a:ln>
        </p:spPr>
        <p:txBody>
          <a:bodyPr wrap="square" lIns="91425" tIns="91425" rIns="91425" bIns="91425" anchor="t" anchorCtr="0"/>
          <a:lstStyle>
            <a:lvl1pPr marL="0" marR="0" lvl="0" indent="0" algn="ctr" rtl="0">
              <a:lnSpc>
                <a:spcPct val="90000"/>
              </a:lnSpc>
              <a:spcBef>
                <a:spcPts val="960"/>
              </a:spcBef>
              <a:spcAft>
                <a:spcPts val="960"/>
              </a:spcAft>
              <a:buClr>
                <a:schemeClr val="dk1"/>
              </a:buClr>
              <a:buFont typeface="Trebuchet MS"/>
              <a:buNone/>
              <a:defRPr sz="2400" b="0" i="0" u="none" strike="noStrike" cap="none">
                <a:solidFill>
                  <a:schemeClr val="lt2"/>
                </a:solidFill>
                <a:latin typeface="Trebuchet MS"/>
                <a:ea typeface="Trebuchet MS"/>
                <a:cs typeface="Trebuchet MS"/>
                <a:sym typeface="Trebuchet MS"/>
              </a:defRPr>
            </a:lvl1pPr>
            <a:lvl2pPr marL="579106" marR="0" lvl="1"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2pPr>
            <a:lvl3pPr marL="1082013" marR="0" lvl="2"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3pPr>
            <a:lvl4pPr marL="1539202" marR="0" lvl="3" indent="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4pPr>
            <a:lvl5pPr marL="1889713" marR="0" lvl="4" indent="-1524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5pPr>
            <a:lvl6pPr marL="2720272" marR="0" lvl="5"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177461" marR="0" lvl="6"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634649" marR="0" lvl="7"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091837" marR="0" lvl="8" indent="-15240"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180" name="Shape 180"/>
          <p:cNvSpPr/>
          <p:nvPr/>
        </p:nvSpPr>
        <p:spPr>
          <a:xfrm>
            <a:off x="7049728" y="5781715"/>
            <a:ext cx="2763000" cy="248040"/>
          </a:xfrm>
          <a:prstGeom prst="rect">
            <a:avLst/>
          </a:prstGeom>
          <a:noFill/>
          <a:ln>
            <a:noFill/>
          </a:ln>
        </p:spPr>
        <p:txBody>
          <a:bodyPr wrap="square" lIns="91440" tIns="45690" rIns="91440" bIns="45690"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 sz="840"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22536800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181"/>
        <p:cNvGrpSpPr/>
        <p:nvPr/>
      </p:nvGrpSpPr>
      <p:grpSpPr>
        <a:xfrm>
          <a:off x="0" y="0"/>
          <a:ext cx="0" cy="0"/>
          <a:chOff x="0" y="0"/>
          <a:chExt cx="0" cy="0"/>
        </a:xfrm>
      </p:grpSpPr>
      <p:sp>
        <p:nvSpPr>
          <p:cNvPr id="182" name="Shape 182"/>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83" name="Shape 183"/>
          <p:cNvSpPr txBox="1">
            <a:spLocks noGrp="1"/>
          </p:cNvSpPr>
          <p:nvPr>
            <p:ph type="title"/>
          </p:nvPr>
        </p:nvSpPr>
        <p:spPr>
          <a:xfrm>
            <a:off x="1553495" y="5352630"/>
            <a:ext cx="7865640" cy="36936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04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pic>
        <p:nvPicPr>
          <p:cNvPr id="184" name="Shape 184"/>
          <p:cNvPicPr preferRelativeResize="0"/>
          <p:nvPr/>
        </p:nvPicPr>
        <p:blipFill rotWithShape="1">
          <a:blip r:embed="rId2">
            <a:alphaModFix/>
          </a:blip>
          <a:srcRect/>
          <a:stretch/>
        </p:blipFill>
        <p:spPr>
          <a:xfrm>
            <a:off x="1713270" y="5142127"/>
            <a:ext cx="7530159" cy="104039"/>
          </a:xfrm>
          <a:prstGeom prst="rect">
            <a:avLst/>
          </a:prstGeom>
          <a:noFill/>
          <a:ln>
            <a:noFill/>
          </a:ln>
        </p:spPr>
      </p:pic>
    </p:spTree>
    <p:extLst>
      <p:ext uri="{BB962C8B-B14F-4D97-AF65-F5344CB8AC3E}">
        <p14:creationId xmlns:p14="http://schemas.microsoft.com/office/powerpoint/2010/main" val="185445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Title, Subtitle, and Content - NO LOGO &amp; PAGE NUMBER">
    <p:spTree>
      <p:nvGrpSpPr>
        <p:cNvPr id="1" name="Shape 122"/>
        <p:cNvGrpSpPr/>
        <p:nvPr/>
      </p:nvGrpSpPr>
      <p:grpSpPr>
        <a:xfrm>
          <a:off x="0" y="0"/>
          <a:ext cx="0" cy="0"/>
          <a:chOff x="0" y="0"/>
          <a:chExt cx="0" cy="0"/>
        </a:xfrm>
      </p:grpSpPr>
      <p:sp>
        <p:nvSpPr>
          <p:cNvPr id="5" name="Shape 123">
            <a:extLst>
              <a:ext uri="{FF2B5EF4-FFF2-40B4-BE49-F238E27FC236}">
                <a16:creationId xmlns:a16="http://schemas.microsoft.com/office/drawing/2014/main" id="{E9C2C041-A8BF-43C5-AEC6-40DC85CD698D}"/>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6" name="Shape 127">
            <a:extLst>
              <a:ext uri="{FF2B5EF4-FFF2-40B4-BE49-F238E27FC236}">
                <a16:creationId xmlns:a16="http://schemas.microsoft.com/office/drawing/2014/main" id="{8A337085-A8C9-4FED-B166-AAE0E856B749}"/>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88550" y="5797550"/>
            <a:ext cx="747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28">
            <a:extLst>
              <a:ext uri="{FF2B5EF4-FFF2-40B4-BE49-F238E27FC236}">
                <a16:creationId xmlns:a16="http://schemas.microsoft.com/office/drawing/2014/main" id="{FD59A89F-DF7D-444E-8C43-A60EDB1BC867}"/>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0552E0EE-C35F-49A4-B30F-55AB07876024}"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124" name="Shape 124"/>
          <p:cNvSpPr txBox="1">
            <a:spLocks noGrp="1"/>
          </p:cNvSpPr>
          <p:nvPr>
            <p:ph type="title"/>
          </p:nvPr>
        </p:nvSpPr>
        <p:spPr>
          <a:xfrm>
            <a:off x="498347" y="661225"/>
            <a:ext cx="9976200" cy="591000"/>
          </a:xfrm>
          <a:prstGeom prst="rect">
            <a:avLst/>
          </a:prstGeom>
          <a:noFill/>
          <a:ln>
            <a:noFill/>
          </a:ln>
        </p:spPr>
        <p:txBody>
          <a:bodyPr spcFirstLastPara="1"/>
          <a:lstStyle>
            <a:lvl1pPr marL="0" marR="0" lvl="0" indent="0" algn="ctr"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25" name="Shape 125"/>
          <p:cNvSpPr txBox="1">
            <a:spLocks noGrp="1"/>
          </p:cNvSpPr>
          <p:nvPr>
            <p:ph type="body" idx="1"/>
          </p:nvPr>
        </p:nvSpPr>
        <p:spPr>
          <a:xfrm>
            <a:off x="512064" y="2103034"/>
            <a:ext cx="9948600" cy="3693900"/>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26" name="Shape 126"/>
          <p:cNvSpPr txBox="1">
            <a:spLocks noGrp="1"/>
          </p:cNvSpPr>
          <p:nvPr>
            <p:ph type="body" idx="2"/>
          </p:nvPr>
        </p:nvSpPr>
        <p:spPr>
          <a:xfrm>
            <a:off x="498347" y="1183333"/>
            <a:ext cx="9976200" cy="525599"/>
          </a:xfrm>
          <a:prstGeom prst="rect">
            <a:avLst/>
          </a:prstGeom>
          <a:noFill/>
          <a:ln>
            <a:noFill/>
          </a:ln>
        </p:spPr>
        <p:txBody>
          <a:bodyPr spcFirstLastPara="1"/>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491779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185"/>
        <p:cNvGrpSpPr/>
        <p:nvPr/>
      </p:nvGrpSpPr>
      <p:grpSpPr>
        <a:xfrm>
          <a:off x="0" y="0"/>
          <a:ext cx="0" cy="0"/>
          <a:chOff x="0" y="0"/>
          <a:chExt cx="0" cy="0"/>
        </a:xfrm>
      </p:grpSpPr>
      <p:sp>
        <p:nvSpPr>
          <p:cNvPr id="186" name="Shape 186"/>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87" name="Shape 187"/>
          <p:cNvSpPr txBox="1">
            <a:spLocks noGrp="1"/>
          </p:cNvSpPr>
          <p:nvPr>
            <p:ph type="title"/>
          </p:nvPr>
        </p:nvSpPr>
        <p:spPr>
          <a:xfrm>
            <a:off x="498347" y="5169473"/>
            <a:ext cx="9975960" cy="53568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24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830650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188"/>
        <p:cNvGrpSpPr/>
        <p:nvPr/>
      </p:nvGrpSpPr>
      <p:grpSpPr>
        <a:xfrm>
          <a:off x="0" y="0"/>
          <a:ext cx="0" cy="0"/>
          <a:chOff x="0" y="0"/>
          <a:chExt cx="0" cy="0"/>
        </a:xfrm>
      </p:grpSpPr>
      <p:sp>
        <p:nvSpPr>
          <p:cNvPr id="189" name="Shape 189"/>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pic>
        <p:nvPicPr>
          <p:cNvPr id="190" name="Shape 190"/>
          <p:cNvPicPr preferRelativeResize="0"/>
          <p:nvPr/>
        </p:nvPicPr>
        <p:blipFill rotWithShape="1">
          <a:blip r:embed="rId2" cstate="screen">
            <a:alphaModFix/>
            <a:extLst>
              <a:ext uri="{28A0092B-C50C-407E-A947-70E740481C1C}">
                <a14:useLocalDpi xmlns:a14="http://schemas.microsoft.com/office/drawing/2010/main"/>
              </a:ext>
            </a:extLst>
          </a:blip>
          <a:srcRect l="-36072" b="-11669"/>
          <a:stretch/>
        </p:blipFill>
        <p:spPr>
          <a:xfrm flipH="1">
            <a:off x="19749" y="1"/>
            <a:ext cx="10953050" cy="6156050"/>
          </a:xfrm>
          <a:prstGeom prst="rect">
            <a:avLst/>
          </a:prstGeom>
          <a:noFill/>
          <a:ln>
            <a:noFill/>
          </a:ln>
        </p:spPr>
      </p:pic>
      <p:sp>
        <p:nvSpPr>
          <p:cNvPr id="191" name="Shape 191"/>
          <p:cNvSpPr/>
          <p:nvPr/>
        </p:nvSpPr>
        <p:spPr>
          <a:xfrm rot="10800000">
            <a:off x="-4" y="-1"/>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92" name="Shape 192"/>
          <p:cNvSpPr/>
          <p:nvPr/>
        </p:nvSpPr>
        <p:spPr>
          <a:xfrm rot="10800000">
            <a:off x="-4" y="-1"/>
            <a:ext cx="10972800" cy="6172200"/>
          </a:xfrm>
          <a:prstGeom prst="rect">
            <a:avLst/>
          </a:prstGeom>
          <a:gradFill>
            <a:gsLst>
              <a:gs pos="0">
                <a:schemeClr val="lt1"/>
              </a:gs>
              <a:gs pos="100000">
                <a:srgbClr val="FFFFFF">
                  <a:alpha val="28627"/>
                </a:srgbClr>
              </a:gs>
            </a:gsLst>
            <a:lin ang="5400012" scaled="0"/>
          </a:gra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8609353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61"/>
        <p:cNvGrpSpPr/>
        <p:nvPr/>
      </p:nvGrpSpPr>
      <p:grpSpPr>
        <a:xfrm>
          <a:off x="0" y="0"/>
          <a:ext cx="0" cy="0"/>
          <a:chOff x="0" y="0"/>
          <a:chExt cx="0" cy="0"/>
        </a:xfrm>
      </p:grpSpPr>
      <p:sp>
        <p:nvSpPr>
          <p:cNvPr id="162" name="Shape 162"/>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163" name="Shape 163"/>
          <p:cNvSpPr txBox="1">
            <a:spLocks noGrp="1"/>
          </p:cNvSpPr>
          <p:nvPr>
            <p:ph type="title"/>
          </p:nvPr>
        </p:nvSpPr>
        <p:spPr>
          <a:xfrm>
            <a:off x="498347" y="1267034"/>
            <a:ext cx="997596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70"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42"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11"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681"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pic>
        <p:nvPicPr>
          <p:cNvPr id="164" name="Shape 164"/>
          <p:cNvPicPr preferRelativeResize="0"/>
          <p:nvPr/>
        </p:nvPicPr>
        <p:blipFill rotWithShape="1">
          <a:blip r:embed="rId2">
            <a:alphaModFix/>
          </a:blip>
          <a:srcRect/>
          <a:stretch/>
        </p:blipFill>
        <p:spPr>
          <a:xfrm>
            <a:off x="10130819" y="5785421"/>
            <a:ext cx="580302" cy="206245"/>
          </a:xfrm>
          <a:prstGeom prst="rect">
            <a:avLst/>
          </a:prstGeom>
          <a:noFill/>
          <a:ln>
            <a:noFill/>
          </a:ln>
        </p:spPr>
      </p:pic>
    </p:spTree>
    <p:extLst>
      <p:ext uri="{BB962C8B-B14F-4D97-AF65-F5344CB8AC3E}">
        <p14:creationId xmlns:p14="http://schemas.microsoft.com/office/powerpoint/2010/main" val="34072999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Subtitle, and Content - NO LOGO &amp; PAGE NUMBER">
    <p:spTree>
      <p:nvGrpSpPr>
        <p:cNvPr id="1" name="Shape 240"/>
        <p:cNvGrpSpPr/>
        <p:nvPr/>
      </p:nvGrpSpPr>
      <p:grpSpPr>
        <a:xfrm>
          <a:off x="0" y="0"/>
          <a:ext cx="0" cy="0"/>
          <a:chOff x="0" y="0"/>
          <a:chExt cx="0" cy="0"/>
        </a:xfrm>
      </p:grpSpPr>
      <p:sp>
        <p:nvSpPr>
          <p:cNvPr id="241" name="Shape 241"/>
          <p:cNvSpPr/>
          <p:nvPr/>
        </p:nvSpPr>
        <p:spPr>
          <a:xfrm>
            <a:off x="0" y="0"/>
            <a:ext cx="10972800" cy="6172200"/>
          </a:xfrm>
          <a:prstGeom prst="rect">
            <a:avLst/>
          </a:prstGeom>
          <a:solidFill>
            <a:schemeClr val="lt1"/>
          </a:solidFill>
          <a:ln>
            <a:noFill/>
          </a:ln>
        </p:spPr>
        <p:txBody>
          <a:bodyPr wrap="square" lIns="91440" tIns="45690" rIns="91440" bIns="4569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Arial"/>
              <a:ea typeface="Arial"/>
              <a:cs typeface="Arial"/>
              <a:sym typeface="Arial"/>
            </a:endParaRPr>
          </a:p>
        </p:txBody>
      </p:sp>
      <p:sp>
        <p:nvSpPr>
          <p:cNvPr id="242" name="Shape 242"/>
          <p:cNvSpPr txBox="1">
            <a:spLocks noGrp="1"/>
          </p:cNvSpPr>
          <p:nvPr>
            <p:ph type="title"/>
          </p:nvPr>
        </p:nvSpPr>
        <p:spPr>
          <a:xfrm>
            <a:off x="498347" y="661224"/>
            <a:ext cx="997596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5pPr>
            <a:lvl6pPr marL="457188" marR="0" lvl="5"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6pPr>
            <a:lvl7pPr marL="914378" marR="0" lvl="6"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7pPr>
            <a:lvl8pPr marL="1371566" marR="0" lvl="7"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8pPr>
            <a:lvl9pPr marL="1828754" marR="0" lvl="8" indent="0" algn="l" rtl="0">
              <a:spcBef>
                <a:spcPts val="0"/>
              </a:spcBef>
              <a:spcAft>
                <a:spcPts val="0"/>
              </a:spcAft>
              <a:buClr>
                <a:srgbClr val="73B900"/>
              </a:buClr>
              <a:buFont typeface="Arial"/>
              <a:buNone/>
              <a:defRPr sz="3240" b="1" i="0" u="none" strike="noStrike" cap="none">
                <a:solidFill>
                  <a:srgbClr val="73B900"/>
                </a:solidFill>
                <a:latin typeface="Arial"/>
                <a:ea typeface="Arial"/>
                <a:cs typeface="Arial"/>
                <a:sym typeface="Arial"/>
              </a:defRPr>
            </a:lvl9pPr>
          </a:lstStyle>
          <a:p>
            <a:endParaRPr/>
          </a:p>
        </p:txBody>
      </p:sp>
      <p:sp>
        <p:nvSpPr>
          <p:cNvPr id="243" name="Shape 243"/>
          <p:cNvSpPr txBox="1">
            <a:spLocks noGrp="1"/>
          </p:cNvSpPr>
          <p:nvPr>
            <p:ph type="body" idx="1"/>
          </p:nvPr>
        </p:nvSpPr>
        <p:spPr>
          <a:xfrm>
            <a:off x="512064" y="2103033"/>
            <a:ext cx="9948600" cy="3693600"/>
          </a:xfrm>
          <a:prstGeom prst="rect">
            <a:avLst/>
          </a:prstGeom>
          <a:noFill/>
          <a:ln>
            <a:noFill/>
          </a:ln>
        </p:spPr>
        <p:txBody>
          <a:bodyPr wrap="square" lIns="91425" tIns="91425" rIns="91425" bIns="91425" anchor="t" anchorCtr="0"/>
          <a:lstStyle>
            <a:lvl1pPr marL="0" marR="0" lvl="0" indent="0" algn="l" rtl="0">
              <a:lnSpc>
                <a:spcPct val="90000"/>
              </a:lnSpc>
              <a:spcBef>
                <a:spcPts val="960"/>
              </a:spcBef>
              <a:spcAft>
                <a:spcPts val="960"/>
              </a:spcAft>
              <a:buClr>
                <a:schemeClr val="dk1"/>
              </a:buClr>
              <a:buFont typeface="Trebuchet MS"/>
              <a:buNone/>
              <a:defRPr sz="2040" b="0" i="0" u="none" strike="noStrike" cap="none">
                <a:solidFill>
                  <a:schemeClr val="dk2"/>
                </a:solidFill>
                <a:latin typeface="Trebuchet MS"/>
                <a:ea typeface="Trebuchet MS"/>
                <a:cs typeface="Trebuchet MS"/>
                <a:sym typeface="Trebuchet MS"/>
              </a:defRPr>
            </a:lvl1pPr>
            <a:lvl2pPr marL="579106" marR="0" lvl="1" indent="0" algn="l" rtl="0">
              <a:lnSpc>
                <a:spcPct val="90000"/>
              </a:lnSpc>
              <a:spcBef>
                <a:spcPts val="960"/>
              </a:spcBef>
              <a:spcAft>
                <a:spcPts val="96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2013" marR="0" lvl="2" indent="0" algn="l" rtl="0">
              <a:lnSpc>
                <a:spcPct val="90000"/>
              </a:lnSpc>
              <a:spcBef>
                <a:spcPts val="960"/>
              </a:spcBef>
              <a:spcAft>
                <a:spcPts val="96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3pPr>
            <a:lvl4pPr marL="1973531" marR="0" lvl="3" indent="-91437" algn="l" rtl="0">
              <a:lnSpc>
                <a:spcPct val="100000"/>
              </a:lnSpc>
              <a:spcBef>
                <a:spcPts val="360"/>
              </a:spcBef>
              <a:spcAft>
                <a:spcPts val="0"/>
              </a:spcAft>
              <a:buClr>
                <a:schemeClr val="dk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385000" marR="0" lvl="4" indent="-137156" algn="l" rtl="0">
              <a:lnSpc>
                <a:spcPct val="100000"/>
              </a:lnSpc>
              <a:spcBef>
                <a:spcPts val="360"/>
              </a:spcBef>
              <a:spcAft>
                <a:spcPts val="0"/>
              </a:spcAft>
              <a:buClr>
                <a:schemeClr val="dk1"/>
              </a:buClr>
              <a:buSzPct val="100000"/>
              <a:buFont typeface="Noto Sans Symbols"/>
              <a:buChar char="▪"/>
              <a:defRPr sz="2040" b="0" i="0" u="none" strike="noStrike" cap="none">
                <a:solidFill>
                  <a:schemeClr val="lt1"/>
                </a:solidFill>
                <a:latin typeface="Trebuchet MS"/>
                <a:ea typeface="Trebuchet MS"/>
                <a:cs typeface="Trebuchet MS"/>
                <a:sym typeface="Trebuchet MS"/>
              </a:defRPr>
            </a:lvl5pPr>
            <a:lvl6pPr marL="2842189" marR="0" lvl="5"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299378" marR="0" lvl="6"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756566" marR="0" lvl="7"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213755" marR="0" lvl="8"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244" name="Shape 244"/>
          <p:cNvSpPr txBox="1">
            <a:spLocks noGrp="1"/>
          </p:cNvSpPr>
          <p:nvPr>
            <p:ph type="body" idx="2"/>
          </p:nvPr>
        </p:nvSpPr>
        <p:spPr>
          <a:xfrm>
            <a:off x="498347" y="1183330"/>
            <a:ext cx="9975960" cy="525600"/>
          </a:xfrm>
          <a:prstGeom prst="rect">
            <a:avLst/>
          </a:prstGeom>
          <a:noFill/>
          <a:ln>
            <a:noFill/>
          </a:ln>
        </p:spPr>
        <p:txBody>
          <a:bodyPr wrap="square" lIns="91425" tIns="91425" rIns="91425" bIns="91425" anchor="t" anchorCtr="0"/>
          <a:lstStyle>
            <a:lvl1pPr marL="0" marR="0" lvl="0" indent="0" algn="ctr" rtl="0">
              <a:lnSpc>
                <a:spcPct val="90000"/>
              </a:lnSpc>
              <a:spcBef>
                <a:spcPts val="960"/>
              </a:spcBef>
              <a:spcAft>
                <a:spcPts val="960"/>
              </a:spcAft>
              <a:buClr>
                <a:schemeClr val="dk1"/>
              </a:buClr>
              <a:buFont typeface="Trebuchet MS"/>
              <a:buNone/>
              <a:defRPr sz="2400" b="0" i="0" u="none" strike="noStrike" cap="none">
                <a:solidFill>
                  <a:schemeClr val="lt2"/>
                </a:solidFill>
                <a:latin typeface="Trebuchet MS"/>
                <a:ea typeface="Trebuchet MS"/>
                <a:cs typeface="Trebuchet MS"/>
                <a:sym typeface="Trebuchet MS"/>
              </a:defRPr>
            </a:lvl1pPr>
            <a:lvl2pPr marL="579106" marR="0" lvl="1"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2pPr>
            <a:lvl3pPr marL="1082013" marR="0" lvl="2" indent="0" algn="ctr" rtl="0">
              <a:lnSpc>
                <a:spcPct val="90000"/>
              </a:lnSpc>
              <a:spcBef>
                <a:spcPts val="960"/>
              </a:spcBef>
              <a:spcAft>
                <a:spcPts val="960"/>
              </a:spcAft>
              <a:buClr>
                <a:schemeClr val="dk1"/>
              </a:buClr>
              <a:buFont typeface="Trebuchet MS"/>
              <a:buNone/>
              <a:defRPr sz="2760" b="0" i="0" u="none" strike="noStrike" cap="none">
                <a:solidFill>
                  <a:schemeClr val="lt2"/>
                </a:solidFill>
                <a:latin typeface="Trebuchet MS"/>
                <a:ea typeface="Trebuchet MS"/>
                <a:cs typeface="Trebuchet MS"/>
                <a:sym typeface="Trebuchet MS"/>
              </a:defRPr>
            </a:lvl3pPr>
            <a:lvl4pPr marL="1539202" marR="0" lvl="3" indent="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4pPr>
            <a:lvl5pPr marL="1889713" marR="0" lvl="4" indent="-15240" algn="ctr" rtl="0">
              <a:lnSpc>
                <a:spcPct val="100000"/>
              </a:lnSpc>
              <a:spcBef>
                <a:spcPts val="600"/>
              </a:spcBef>
              <a:spcAft>
                <a:spcPts val="0"/>
              </a:spcAft>
              <a:buClr>
                <a:schemeClr val="lt2"/>
              </a:buClr>
              <a:buFont typeface="Trebuchet MS"/>
              <a:buNone/>
              <a:defRPr sz="2760" b="0" i="0" u="none" strike="noStrike" cap="none">
                <a:solidFill>
                  <a:schemeClr val="lt2"/>
                </a:solidFill>
                <a:latin typeface="Trebuchet MS"/>
                <a:ea typeface="Trebuchet MS"/>
                <a:cs typeface="Trebuchet MS"/>
                <a:sym typeface="Trebuchet MS"/>
              </a:defRPr>
            </a:lvl5pPr>
            <a:lvl6pPr marL="2842189" marR="0" lvl="5"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6pPr>
            <a:lvl7pPr marL="3299378" marR="0" lvl="6"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7pPr>
            <a:lvl8pPr marL="3756566" marR="0" lvl="7"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8pPr>
            <a:lvl9pPr marL="4213755" marR="0" lvl="8" indent="-137156" algn="l" rtl="0">
              <a:lnSpc>
                <a:spcPct val="100000"/>
              </a:lnSpc>
              <a:spcBef>
                <a:spcPts val="360"/>
              </a:spcBef>
              <a:spcAft>
                <a:spcPts val="0"/>
              </a:spcAft>
              <a:buClr>
                <a:schemeClr val="dk2"/>
              </a:buClr>
              <a:buSzPct val="1000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pic>
        <p:nvPicPr>
          <p:cNvPr id="245" name="Shape 245"/>
          <p:cNvPicPr preferRelativeResize="0"/>
          <p:nvPr/>
        </p:nvPicPr>
        <p:blipFill rotWithShape="1">
          <a:blip r:embed="rId2">
            <a:alphaModFix/>
          </a:blip>
          <a:srcRect/>
          <a:stretch/>
        </p:blipFill>
        <p:spPr>
          <a:xfrm>
            <a:off x="10130817" y="5785420"/>
            <a:ext cx="580302" cy="206245"/>
          </a:xfrm>
          <a:prstGeom prst="rect">
            <a:avLst/>
          </a:prstGeom>
          <a:noFill/>
          <a:ln>
            <a:noFill/>
          </a:ln>
        </p:spPr>
      </p:pic>
    </p:spTree>
    <p:extLst>
      <p:ext uri="{BB962C8B-B14F-4D97-AF65-F5344CB8AC3E}">
        <p14:creationId xmlns:p14="http://schemas.microsoft.com/office/powerpoint/2010/main" val="4404340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OP Highlight">
    <p:spTree>
      <p:nvGrpSpPr>
        <p:cNvPr id="1" name="Shape 79"/>
        <p:cNvGrpSpPr/>
        <p:nvPr/>
      </p:nvGrpSpPr>
      <p:grpSpPr>
        <a:xfrm>
          <a:off x="0" y="0"/>
          <a:ext cx="0" cy="0"/>
          <a:chOff x="0" y="0"/>
          <a:chExt cx="0" cy="0"/>
        </a:xfrm>
      </p:grpSpPr>
      <p:sp>
        <p:nvSpPr>
          <p:cNvPr id="80" name="Shape 80"/>
          <p:cNvSpPr/>
          <p:nvPr/>
        </p:nvSpPr>
        <p:spPr>
          <a:xfrm>
            <a:off x="2" y="2"/>
            <a:ext cx="10972799" cy="6172199"/>
          </a:xfrm>
          <a:prstGeom prst="rect">
            <a:avLst/>
          </a:prstGeom>
          <a:solidFill>
            <a:schemeClr val="lt1"/>
          </a:solidFill>
          <a:ln>
            <a:noFill/>
          </a:ln>
        </p:spPr>
        <p:txBody>
          <a:bodyPr lIns="91426" tIns="45699" rIns="91426" bIns="45699"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81" name="Shape 81"/>
          <p:cNvSpPr txBox="1">
            <a:spLocks noGrp="1"/>
          </p:cNvSpPr>
          <p:nvPr>
            <p:ph type="title"/>
          </p:nvPr>
        </p:nvSpPr>
        <p:spPr>
          <a:xfrm>
            <a:off x="498349" y="351358"/>
            <a:ext cx="9976103" cy="618630"/>
          </a:xfrm>
          <a:prstGeom prst="rect">
            <a:avLst/>
          </a:prstGeom>
          <a:noFill/>
          <a:ln>
            <a:noFill/>
          </a:ln>
        </p:spPr>
        <p:txBody>
          <a:bodyPr lIns="91425" tIns="91425" rIns="91425" bIns="91425" anchor="t" anchorCtr="0"/>
          <a:lstStyle>
            <a:lvl1pPr marL="0" marR="0" lvl="0" indent="0" algn="ctr" rtl="0">
              <a:lnSpc>
                <a:spcPct val="90000"/>
              </a:lnSpc>
              <a:spcBef>
                <a:spcPts val="0"/>
              </a:spcBef>
              <a:spcAft>
                <a:spcPts val="0"/>
              </a:spcAft>
              <a:buNone/>
              <a:defRPr sz="3801" b="0"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73B900"/>
                </a:solidFill>
                <a:latin typeface="Arial"/>
                <a:ea typeface="Arial"/>
                <a:cs typeface="Arial"/>
                <a:sym typeface="Arial"/>
              </a:defRPr>
            </a:lvl5pPr>
            <a:lvl6pPr marL="457170" marR="0" lvl="5" indent="0" algn="l" rtl="0">
              <a:spcBef>
                <a:spcPts val="0"/>
              </a:spcBef>
              <a:spcAft>
                <a:spcPts val="0"/>
              </a:spcAft>
              <a:buNone/>
              <a:defRPr sz="3200" b="1" i="0" u="none" strike="noStrike" cap="none">
                <a:solidFill>
                  <a:srgbClr val="73B900"/>
                </a:solidFill>
                <a:latin typeface="Arial"/>
                <a:ea typeface="Arial"/>
                <a:cs typeface="Arial"/>
                <a:sym typeface="Arial"/>
              </a:defRPr>
            </a:lvl6pPr>
            <a:lvl7pPr marL="914342" marR="0" lvl="6" indent="0" algn="l" rtl="0">
              <a:spcBef>
                <a:spcPts val="0"/>
              </a:spcBef>
              <a:spcAft>
                <a:spcPts val="0"/>
              </a:spcAft>
              <a:buNone/>
              <a:defRPr sz="3200" b="1" i="0" u="none" strike="noStrike" cap="none">
                <a:solidFill>
                  <a:srgbClr val="73B900"/>
                </a:solidFill>
                <a:latin typeface="Arial"/>
                <a:ea typeface="Arial"/>
                <a:cs typeface="Arial"/>
                <a:sym typeface="Arial"/>
              </a:defRPr>
            </a:lvl7pPr>
            <a:lvl8pPr marL="1371511" marR="0" lvl="7" indent="0" algn="l" rtl="0">
              <a:spcBef>
                <a:spcPts val="0"/>
              </a:spcBef>
              <a:spcAft>
                <a:spcPts val="0"/>
              </a:spcAft>
              <a:buNone/>
              <a:defRPr sz="3200" b="1" i="0" u="none" strike="noStrike" cap="none">
                <a:solidFill>
                  <a:srgbClr val="73B900"/>
                </a:solidFill>
                <a:latin typeface="Arial"/>
                <a:ea typeface="Arial"/>
                <a:cs typeface="Arial"/>
                <a:sym typeface="Arial"/>
              </a:defRPr>
            </a:lvl8pPr>
            <a:lvl9pPr marL="1828681" marR="0" lvl="8" indent="0" algn="l" rtl="0">
              <a:spcBef>
                <a:spcPts val="0"/>
              </a:spcBef>
              <a:spcAft>
                <a:spcPts val="0"/>
              </a:spcAft>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7905195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_Quote and Segue">
    <p:spTree>
      <p:nvGrpSpPr>
        <p:cNvPr id="1" name="Shape 61"/>
        <p:cNvGrpSpPr/>
        <p:nvPr/>
      </p:nvGrpSpPr>
      <p:grpSpPr>
        <a:xfrm>
          <a:off x="0" y="0"/>
          <a:ext cx="0" cy="0"/>
          <a:chOff x="0" y="0"/>
          <a:chExt cx="0" cy="0"/>
        </a:xfrm>
      </p:grpSpPr>
      <p:sp>
        <p:nvSpPr>
          <p:cNvPr id="62" name="Shape 62"/>
          <p:cNvSpPr/>
          <p:nvPr/>
        </p:nvSpPr>
        <p:spPr>
          <a:xfrm>
            <a:off x="1" y="1"/>
            <a:ext cx="10972799" cy="617219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63" name="Shape 63"/>
          <p:cNvPicPr preferRelativeResize="0"/>
          <p:nvPr/>
        </p:nvPicPr>
        <p:blipFill rotWithShape="1">
          <a:blip r:embed="rId2" cstate="screen">
            <a:alphaModFix/>
            <a:extLst>
              <a:ext uri="{28A0092B-C50C-407E-A947-70E740481C1C}">
                <a14:useLocalDpi xmlns:a14="http://schemas.microsoft.com/office/drawing/2010/main"/>
              </a:ext>
            </a:extLst>
          </a:blip>
          <a:srcRect l="-36068" b="-11667"/>
          <a:stretch/>
        </p:blipFill>
        <p:spPr>
          <a:xfrm flipH="1">
            <a:off x="1" y="1"/>
            <a:ext cx="10972799" cy="6172199"/>
          </a:xfrm>
          <a:prstGeom prst="rect">
            <a:avLst/>
          </a:prstGeom>
          <a:noFill/>
          <a:ln>
            <a:noFill/>
          </a:ln>
        </p:spPr>
      </p:pic>
      <p:sp>
        <p:nvSpPr>
          <p:cNvPr id="64" name="Shape 64"/>
          <p:cNvSpPr/>
          <p:nvPr/>
        </p:nvSpPr>
        <p:spPr>
          <a:xfrm rot="10800000">
            <a:off x="1" y="1"/>
            <a:ext cx="10972799" cy="6172199"/>
          </a:xfrm>
          <a:prstGeom prst="rect">
            <a:avLst/>
          </a:prstGeom>
          <a:gradFill>
            <a:gsLst>
              <a:gs pos="0">
                <a:schemeClr val="lt1"/>
              </a:gs>
              <a:gs pos="40000">
                <a:schemeClr val="lt1"/>
              </a:gs>
              <a:gs pos="100000">
                <a:srgbClr val="FFFFFF">
                  <a:alpha val="0"/>
                </a:srgbClr>
              </a:gs>
            </a:gsLst>
            <a:lin ang="300012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5" name="Shape 65"/>
          <p:cNvSpPr/>
          <p:nvPr/>
        </p:nvSpPr>
        <p:spPr>
          <a:xfrm rot="10800000">
            <a:off x="1" y="1"/>
            <a:ext cx="10972799" cy="6172199"/>
          </a:xfrm>
          <a:prstGeom prst="rect">
            <a:avLst/>
          </a:prstGeom>
          <a:gradFill>
            <a:gsLst>
              <a:gs pos="0">
                <a:schemeClr val="lt1"/>
              </a:gs>
              <a:gs pos="100000">
                <a:srgbClr val="FFFFFF">
                  <a:alpha val="29411"/>
                </a:srgbClr>
              </a:gs>
            </a:gsLst>
            <a:lin ang="540001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66" name="Shape 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88594" y="5798210"/>
            <a:ext cx="747442" cy="235197"/>
          </a:xfrm>
          <a:prstGeom prst="rect">
            <a:avLst/>
          </a:prstGeom>
          <a:noFill/>
          <a:ln>
            <a:noFill/>
          </a:ln>
        </p:spPr>
      </p:pic>
    </p:spTree>
    <p:extLst>
      <p:ext uri="{BB962C8B-B14F-4D97-AF65-F5344CB8AC3E}">
        <p14:creationId xmlns:p14="http://schemas.microsoft.com/office/powerpoint/2010/main" val="21420696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losing Slide">
    <p:bg>
      <p:bgPr>
        <a:solidFill>
          <a:schemeClr val="lt1"/>
        </a:solidFill>
        <a:effectLst/>
      </p:bgPr>
    </p:bg>
    <p:spTree>
      <p:nvGrpSpPr>
        <p:cNvPr id="1" name="Shape 67"/>
        <p:cNvGrpSpPr/>
        <p:nvPr/>
      </p:nvGrpSpPr>
      <p:grpSpPr>
        <a:xfrm>
          <a:off x="0" y="0"/>
          <a:ext cx="0" cy="0"/>
          <a:chOff x="0" y="0"/>
          <a:chExt cx="0" cy="0"/>
        </a:xfrm>
      </p:grpSpPr>
      <p:pic>
        <p:nvPicPr>
          <p:cNvPr id="68" name="Shape 68"/>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1"/>
            <a:ext cx="10972799" cy="5942400"/>
          </a:xfrm>
          <a:prstGeom prst="rect">
            <a:avLst/>
          </a:prstGeom>
          <a:noFill/>
          <a:ln>
            <a:noFill/>
          </a:ln>
        </p:spPr>
      </p:pic>
      <p:sp>
        <p:nvSpPr>
          <p:cNvPr id="69" name="Shape 69"/>
          <p:cNvSpPr/>
          <p:nvPr/>
        </p:nvSpPr>
        <p:spPr>
          <a:xfrm rot="10800000" flipH="1">
            <a:off x="1" y="1"/>
            <a:ext cx="10972799" cy="6172199"/>
          </a:xfrm>
          <a:prstGeom prst="rect">
            <a:avLst/>
          </a:prstGeom>
          <a:gradFill>
            <a:gsLst>
              <a:gs pos="0">
                <a:schemeClr val="lt1"/>
              </a:gs>
              <a:gs pos="34000">
                <a:schemeClr val="lt1"/>
              </a:gs>
              <a:gs pos="100000">
                <a:srgbClr val="FFFFFF">
                  <a:alpha val="34509"/>
                </a:srgbClr>
              </a:gs>
            </a:gsLst>
            <a:lin ang="300012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70" name="Shape 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8"/>
            <a:ext cx="3232798" cy="1132800"/>
          </a:xfrm>
          <a:prstGeom prst="rect">
            <a:avLst/>
          </a:prstGeom>
          <a:noFill/>
          <a:ln>
            <a:noFill/>
          </a:ln>
        </p:spPr>
      </p:pic>
      <p:sp>
        <p:nvSpPr>
          <p:cNvPr id="71" name="Shape 71"/>
          <p:cNvSpPr txBox="1"/>
          <p:nvPr/>
        </p:nvSpPr>
        <p:spPr>
          <a:xfrm>
            <a:off x="481642" y="5310990"/>
            <a:ext cx="2512200" cy="369299"/>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spcAft>
                <a:spcPts val="0"/>
              </a:spcAft>
              <a:buClr>
                <a:schemeClr val="lt2"/>
              </a:buClr>
              <a:buSzPct val="25000"/>
              <a:buFont typeface="Trebuchet MS"/>
              <a:buNone/>
            </a:pPr>
            <a:r>
              <a:rPr lang="en-US" sz="2000" b="0" i="0" u="none" strike="noStrike" cap="none">
                <a:solidFill>
                  <a:schemeClr val="lt2"/>
                </a:solidFill>
                <a:latin typeface="Trebuchet MS"/>
                <a:ea typeface="Trebuchet MS"/>
                <a:cs typeface="Trebuchet MS"/>
                <a:sym typeface="Trebuchet MS"/>
              </a:rPr>
              <a:t>www.nvidia.com/dli</a:t>
            </a:r>
          </a:p>
        </p:txBody>
      </p:sp>
    </p:spTree>
    <p:extLst>
      <p:ext uri="{BB962C8B-B14F-4D97-AF65-F5344CB8AC3E}">
        <p14:creationId xmlns:p14="http://schemas.microsoft.com/office/powerpoint/2010/main" val="4887410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and Content with CONFIDENTIAL">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98348" y="661226"/>
            <a:ext cx="9976200" cy="590999"/>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196"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391"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587"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782"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74" name="Shape 74"/>
          <p:cNvSpPr txBox="1">
            <a:spLocks noGrp="1"/>
          </p:cNvSpPr>
          <p:nvPr>
            <p:ph type="body" idx="1"/>
          </p:nvPr>
        </p:nvSpPr>
        <p:spPr>
          <a:xfrm>
            <a:off x="516750" y="2103034"/>
            <a:ext cx="9948600" cy="3718799"/>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495"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14"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07" marR="0" lvl="3" indent="-9525" algn="l" rtl="0">
              <a:lnSpc>
                <a:spcPct val="100000"/>
              </a:lnSpc>
              <a:spcBef>
                <a:spcPts val="360"/>
              </a:spcBef>
              <a:spcAft>
                <a:spcPts val="0"/>
              </a:spcAft>
              <a:buClr>
                <a:schemeClr val="dk1"/>
              </a:buClr>
              <a:buSzPct val="100000"/>
              <a:buFont typeface="Noto Sans Symbols"/>
              <a:buChar char="▪"/>
              <a:defRPr sz="1800" b="0" i="0" u="none" strike="noStrike" cap="none">
                <a:solidFill>
                  <a:schemeClr val="lt1"/>
                </a:solidFill>
                <a:latin typeface="Trebuchet MS"/>
                <a:ea typeface="Trebuchet MS"/>
                <a:cs typeface="Trebuchet MS"/>
                <a:sym typeface="Trebuchet MS"/>
              </a:defRPr>
            </a:lvl4pPr>
            <a:lvl5pPr marL="2117704" marR="0" lvl="4" indent="15875" algn="l" rtl="0">
              <a:lnSpc>
                <a:spcPct val="100000"/>
              </a:lnSpc>
              <a:spcBef>
                <a:spcPts val="400"/>
              </a:spcBef>
              <a:spcAft>
                <a:spcPts val="0"/>
              </a:spcAft>
              <a:buClr>
                <a:schemeClr val="dk1"/>
              </a:buClr>
              <a:buSzPct val="100000"/>
              <a:buFont typeface="Noto Sans Symbols"/>
              <a:buChar char="▪"/>
              <a:defRPr sz="2000" b="0" i="0" u="none" strike="noStrike" cap="none">
                <a:solidFill>
                  <a:schemeClr val="lt1"/>
                </a:solidFill>
                <a:latin typeface="Trebuchet MS"/>
                <a:ea typeface="Trebuchet MS"/>
                <a:cs typeface="Trebuchet MS"/>
                <a:sym typeface="Trebuchet MS"/>
              </a:defRPr>
            </a:lvl5pPr>
            <a:lvl6pPr marL="2574899"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09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290"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486"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5" name="Shape 75"/>
          <p:cNvSpPr txBox="1">
            <a:spLocks noGrp="1"/>
          </p:cNvSpPr>
          <p:nvPr>
            <p:ph type="body" idx="2"/>
          </p:nvPr>
        </p:nvSpPr>
        <p:spPr>
          <a:xfrm>
            <a:off x="498348" y="1183334"/>
            <a:ext cx="9976200" cy="525599"/>
          </a:xfrm>
          <a:prstGeom prst="rect">
            <a:avLst/>
          </a:prstGeom>
          <a:noFill/>
          <a:ln>
            <a:noFill/>
          </a:ln>
        </p:spPr>
        <p:txBody>
          <a:bodyPr lIns="91425" tIns="91425" rIns="91425" bIns="91425" anchor="t" anchorCtr="0"/>
          <a:lstStyle>
            <a:lvl1pPr marL="0" marR="0" lvl="0" indent="0" algn="ctr" rtl="0">
              <a:lnSpc>
                <a:spcPct val="90000"/>
              </a:lnSpc>
              <a:spcBef>
                <a:spcPts val="900"/>
              </a:spcBef>
              <a:spcAft>
                <a:spcPts val="900"/>
              </a:spcAft>
              <a:buClr>
                <a:schemeClr val="dk1"/>
              </a:buClr>
              <a:buFont typeface="Trebuchet MS"/>
              <a:buNone/>
              <a:defRPr sz="2400" b="0" i="0" u="none" strike="noStrike" cap="none">
                <a:solidFill>
                  <a:schemeClr val="lt2"/>
                </a:solidFill>
                <a:latin typeface="Trebuchet MS"/>
                <a:ea typeface="Trebuchet MS"/>
                <a:cs typeface="Trebuchet MS"/>
                <a:sym typeface="Trebuchet MS"/>
              </a:defRPr>
            </a:lvl1pPr>
            <a:lvl2pPr marL="571495" marR="0" lvl="1" indent="0" algn="ctr" rtl="0">
              <a:lnSpc>
                <a:spcPct val="90000"/>
              </a:lnSpc>
              <a:spcBef>
                <a:spcPts val="900"/>
              </a:spcBef>
              <a:spcAft>
                <a:spcPts val="900"/>
              </a:spcAft>
              <a:buClr>
                <a:schemeClr val="dk1"/>
              </a:buClr>
              <a:buFont typeface="Trebuchet MS"/>
              <a:buNone/>
              <a:defRPr sz="2800" b="0" i="0" u="none" strike="noStrike" cap="none">
                <a:solidFill>
                  <a:schemeClr val="lt2"/>
                </a:solidFill>
                <a:latin typeface="Trebuchet MS"/>
                <a:ea typeface="Trebuchet MS"/>
                <a:cs typeface="Trebuchet MS"/>
                <a:sym typeface="Trebuchet MS"/>
              </a:defRPr>
            </a:lvl2pPr>
            <a:lvl3pPr marL="1089014" marR="0" lvl="2" indent="-9525" algn="ctr" rtl="0">
              <a:lnSpc>
                <a:spcPct val="90000"/>
              </a:lnSpc>
              <a:spcBef>
                <a:spcPts val="900"/>
              </a:spcBef>
              <a:spcAft>
                <a:spcPts val="900"/>
              </a:spcAft>
              <a:buClr>
                <a:schemeClr val="dk1"/>
              </a:buClr>
              <a:buFont typeface="Trebuchet MS"/>
              <a:buNone/>
              <a:defRPr sz="2800" b="0" i="0" u="none" strike="noStrike" cap="none">
                <a:solidFill>
                  <a:schemeClr val="lt2"/>
                </a:solidFill>
                <a:latin typeface="Trebuchet MS"/>
                <a:ea typeface="Trebuchet MS"/>
                <a:cs typeface="Trebuchet MS"/>
                <a:sym typeface="Trebuchet MS"/>
              </a:defRPr>
            </a:lvl3pPr>
            <a:lvl4pPr marL="1546210" marR="0" lvl="3" indent="-9525" algn="ctr" rtl="0">
              <a:lnSpc>
                <a:spcPct val="100000"/>
              </a:lnSpc>
              <a:spcBef>
                <a:spcPts val="560"/>
              </a:spcBef>
              <a:spcAft>
                <a:spcPts val="0"/>
              </a:spcAft>
              <a:buClr>
                <a:schemeClr val="lt2"/>
              </a:buClr>
              <a:buFont typeface="Trebuchet MS"/>
              <a:buNone/>
              <a:defRPr sz="2800" b="0" i="0" u="none" strike="noStrike" cap="none">
                <a:solidFill>
                  <a:schemeClr val="lt2"/>
                </a:solidFill>
                <a:latin typeface="Trebuchet MS"/>
                <a:ea typeface="Trebuchet MS"/>
                <a:cs typeface="Trebuchet MS"/>
                <a:sym typeface="Trebuchet MS"/>
              </a:defRPr>
            </a:lvl4pPr>
            <a:lvl5pPr marL="1889106" marR="0" lvl="4" indent="-9525" algn="ctr" rtl="0">
              <a:lnSpc>
                <a:spcPct val="100000"/>
              </a:lnSpc>
              <a:spcBef>
                <a:spcPts val="560"/>
              </a:spcBef>
              <a:spcAft>
                <a:spcPts val="0"/>
              </a:spcAft>
              <a:buClr>
                <a:schemeClr val="lt2"/>
              </a:buClr>
              <a:buFont typeface="Trebuchet MS"/>
              <a:buNone/>
              <a:defRPr sz="2800" b="0" i="0" u="none" strike="noStrike" cap="none">
                <a:solidFill>
                  <a:schemeClr val="lt2"/>
                </a:solidFill>
                <a:latin typeface="Trebuchet MS"/>
                <a:ea typeface="Trebuchet MS"/>
                <a:cs typeface="Trebuchet MS"/>
                <a:sym typeface="Trebuchet MS"/>
              </a:defRPr>
            </a:lvl5pPr>
            <a:lvl6pPr marL="2574899"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09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290"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486"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76" name="Shape 76"/>
          <p:cNvSpPr/>
          <p:nvPr/>
        </p:nvSpPr>
        <p:spPr>
          <a:xfrm>
            <a:off x="7049728" y="5781717"/>
            <a:ext cx="2763000" cy="248099"/>
          </a:xfrm>
          <a:prstGeom prst="rect">
            <a:avLst/>
          </a:prstGeom>
          <a:noFill/>
          <a:ln>
            <a:noFill/>
          </a:ln>
        </p:spPr>
        <p:txBody>
          <a:bodyPr lIns="91425" tIns="45700" rIns="91425" bIns="45700" anchor="b" anchorCtr="0">
            <a:noAutofit/>
          </a:bodyPr>
          <a:lstStyle/>
          <a:p>
            <a:pPr marL="0" marR="0" lvl="0" indent="0" algn="r" rtl="0">
              <a:lnSpc>
                <a:spcPct val="90000"/>
              </a:lnSpc>
              <a:spcBef>
                <a:spcPts val="0"/>
              </a:spcBef>
              <a:spcAft>
                <a:spcPts val="0"/>
              </a:spcAft>
              <a:buClr>
                <a:schemeClr val="dk2"/>
              </a:buClr>
              <a:buSzPct val="250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p>
        </p:txBody>
      </p:sp>
    </p:spTree>
    <p:extLst>
      <p:ext uri="{BB962C8B-B14F-4D97-AF65-F5344CB8AC3E}">
        <p14:creationId xmlns:p14="http://schemas.microsoft.com/office/powerpoint/2010/main" val="203202384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Video">
    <p:spTree>
      <p:nvGrpSpPr>
        <p:cNvPr id="1" name="Shape 82"/>
        <p:cNvGrpSpPr/>
        <p:nvPr/>
      </p:nvGrpSpPr>
      <p:grpSpPr>
        <a:xfrm>
          <a:off x="0" y="0"/>
          <a:ext cx="0" cy="0"/>
          <a:chOff x="0" y="0"/>
          <a:chExt cx="0" cy="0"/>
        </a:xfrm>
      </p:grpSpPr>
      <p:sp>
        <p:nvSpPr>
          <p:cNvPr id="83" name="Shape 83"/>
          <p:cNvSpPr/>
          <p:nvPr/>
        </p:nvSpPr>
        <p:spPr>
          <a:xfrm>
            <a:off x="1" y="1"/>
            <a:ext cx="10972799" cy="617219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4" name="Shape 84"/>
          <p:cNvSpPr txBox="1">
            <a:spLocks noGrp="1"/>
          </p:cNvSpPr>
          <p:nvPr>
            <p:ph type="title"/>
          </p:nvPr>
        </p:nvSpPr>
        <p:spPr>
          <a:xfrm>
            <a:off x="1553495" y="5352630"/>
            <a:ext cx="7865700" cy="369299"/>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chemeClr val="dk2"/>
              </a:buClr>
              <a:buFont typeface="Trebuchet MS"/>
              <a:buNone/>
              <a:defRPr sz="2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196"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391"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587"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782"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pic>
        <p:nvPicPr>
          <p:cNvPr id="85" name="Shape 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2" y="5142127"/>
            <a:ext cx="7546199" cy="104099"/>
          </a:xfrm>
          <a:prstGeom prst="rect">
            <a:avLst/>
          </a:prstGeom>
          <a:noFill/>
          <a:ln>
            <a:noFill/>
          </a:ln>
        </p:spPr>
      </p:pic>
    </p:spTree>
    <p:extLst>
      <p:ext uri="{BB962C8B-B14F-4D97-AF65-F5344CB8AC3E}">
        <p14:creationId xmlns:p14="http://schemas.microsoft.com/office/powerpoint/2010/main" val="10492361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DEMO Placeholder">
    <p:spTree>
      <p:nvGrpSpPr>
        <p:cNvPr id="1" name="Shape 86"/>
        <p:cNvGrpSpPr/>
        <p:nvPr/>
      </p:nvGrpSpPr>
      <p:grpSpPr>
        <a:xfrm>
          <a:off x="0" y="0"/>
          <a:ext cx="0" cy="0"/>
          <a:chOff x="0" y="0"/>
          <a:chExt cx="0" cy="0"/>
        </a:xfrm>
      </p:grpSpPr>
      <p:sp>
        <p:nvSpPr>
          <p:cNvPr id="87" name="Shape 87"/>
          <p:cNvSpPr/>
          <p:nvPr/>
        </p:nvSpPr>
        <p:spPr>
          <a:xfrm>
            <a:off x="1" y="1"/>
            <a:ext cx="10972799" cy="6172199"/>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88" name="Shape 88"/>
          <p:cNvSpPr txBox="1">
            <a:spLocks noGrp="1"/>
          </p:cNvSpPr>
          <p:nvPr>
            <p:ph type="title"/>
          </p:nvPr>
        </p:nvSpPr>
        <p:spPr>
          <a:xfrm>
            <a:off x="498348" y="5169474"/>
            <a:ext cx="9976200" cy="535499"/>
          </a:xfrm>
          <a:prstGeom prst="rect">
            <a:avLst/>
          </a:prstGeom>
          <a:noFill/>
          <a:ln>
            <a:noFill/>
          </a:ln>
        </p:spPr>
        <p:txBody>
          <a:bodyPr lIns="91425" tIns="91425" rIns="91425" bIns="91425" anchor="ctr" anchorCtr="0"/>
          <a:lstStyle>
            <a:lvl1pPr marL="0" marR="0" lvl="0" indent="0" algn="l" rtl="0">
              <a:lnSpc>
                <a:spcPct val="90000"/>
              </a:lnSpc>
              <a:spcBef>
                <a:spcPts val="0"/>
              </a:spcBef>
              <a:spcAft>
                <a:spcPts val="0"/>
              </a:spcAft>
              <a:buClr>
                <a:schemeClr val="lt1"/>
              </a:buClr>
              <a:buFont typeface="Trebuchet MS"/>
              <a:buNone/>
              <a:defRPr sz="3200" b="1" i="0" u="none" strike="noStrike" cap="none">
                <a:solidFill>
                  <a:schemeClr val="lt1"/>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196"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391"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587"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782"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703404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29"/>
        <p:cNvGrpSpPr/>
        <p:nvPr/>
      </p:nvGrpSpPr>
      <p:grpSpPr>
        <a:xfrm>
          <a:off x="0" y="0"/>
          <a:ext cx="0" cy="0"/>
          <a:chOff x="0" y="0"/>
          <a:chExt cx="0" cy="0"/>
        </a:xfrm>
      </p:grpSpPr>
      <p:sp>
        <p:nvSpPr>
          <p:cNvPr id="5" name="Shape 130">
            <a:extLst>
              <a:ext uri="{FF2B5EF4-FFF2-40B4-BE49-F238E27FC236}">
                <a16:creationId xmlns:a16="http://schemas.microsoft.com/office/drawing/2014/main" id="{0F5D848B-1E2B-4E98-964B-00F4B1CA592E}"/>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6" name="Shape 134">
            <a:extLst>
              <a:ext uri="{FF2B5EF4-FFF2-40B4-BE49-F238E27FC236}">
                <a16:creationId xmlns:a16="http://schemas.microsoft.com/office/drawing/2014/main" id="{DB500A85-DDBB-4BEA-961A-D7482714E235}"/>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88550" y="5797550"/>
            <a:ext cx="747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135">
            <a:extLst>
              <a:ext uri="{FF2B5EF4-FFF2-40B4-BE49-F238E27FC236}">
                <a16:creationId xmlns:a16="http://schemas.microsoft.com/office/drawing/2014/main" id="{34123FC3-201B-44A3-807F-1C7AEE32AF26}"/>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EFD07FDE-B06A-4E21-9394-F461DDA073BA}" type="slidenum">
              <a:rPr lang="en-US" altLang="zh-CN" sz="800">
                <a:solidFill>
                  <a:srgbClr val="505050"/>
                </a:solidFill>
                <a:latin typeface="Trebuchet MS" panose="020B0603020202020204" pitchFamily="34" charset="0"/>
                <a:sym typeface="Trebuchet MS" panose="020B0603020202020204" pitchFamily="34" charset="0"/>
              </a:rPr>
              <a:pPr algn="r" eaLnBrk="1" hangingPunct="1">
                <a:buClr>
                  <a:srgbClr val="505050"/>
                </a:buClr>
                <a:buFont typeface="Trebuchet MS" panose="020B0603020202020204" pitchFamily="34" charset="0"/>
                <a:buNone/>
              </a:pPr>
              <a:t>‹#›</a:t>
            </a:fld>
            <a:r>
              <a:rPr lang="en-US" altLang="zh-CN" sz="1000" dirty="0">
                <a:solidFill>
                  <a:srgbClr val="12FEB6"/>
                </a:solidFill>
                <a:latin typeface="Questrial" charset="0"/>
                <a:cs typeface="Questrial" charset="0"/>
                <a:sym typeface="Questrial" charset="0"/>
              </a:rPr>
              <a:t> </a:t>
            </a:r>
            <a:endParaRPr lang="zh-CN" altLang="zh-CN" dirty="0">
              <a:latin typeface="Trebuchet MS" panose="020B0603020202020204" pitchFamily="34" charset="0"/>
            </a:endParaRPr>
          </a:p>
        </p:txBody>
      </p:sp>
      <p:sp>
        <p:nvSpPr>
          <p:cNvPr id="131" name="Shape 131"/>
          <p:cNvSpPr txBox="1">
            <a:spLocks noGrp="1"/>
          </p:cNvSpPr>
          <p:nvPr>
            <p:ph type="title"/>
          </p:nvPr>
        </p:nvSpPr>
        <p:spPr>
          <a:xfrm>
            <a:off x="498347" y="633525"/>
            <a:ext cx="5922000" cy="618600"/>
          </a:xfrm>
          <a:prstGeom prst="rect">
            <a:avLst/>
          </a:prstGeom>
          <a:noFill/>
          <a:ln>
            <a:noFill/>
          </a:ln>
        </p:spPr>
        <p:txBody>
          <a:bodyPr spcFirstLastPara="1"/>
          <a:lstStyle>
            <a:lvl1pPr marL="0" marR="0" lvl="0" indent="0" algn="l" rtl="0">
              <a:lnSpc>
                <a:spcPct val="90000"/>
              </a:lnSpc>
              <a:spcBef>
                <a:spcPts val="0"/>
              </a:spcBef>
              <a:spcAft>
                <a:spcPts val="0"/>
              </a:spcAft>
              <a:buClr>
                <a:schemeClr val="dk2"/>
              </a:buClr>
              <a:buSzPts val="1400"/>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32" name="Shape 132"/>
          <p:cNvSpPr txBox="1">
            <a:spLocks noGrp="1"/>
          </p:cNvSpPr>
          <p:nvPr>
            <p:ph type="body" idx="1"/>
          </p:nvPr>
        </p:nvSpPr>
        <p:spPr>
          <a:xfrm>
            <a:off x="512064" y="2103034"/>
            <a:ext cx="5905800" cy="3693900"/>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33" name="Shape 133"/>
          <p:cNvSpPr txBox="1">
            <a:spLocks noGrp="1"/>
          </p:cNvSpPr>
          <p:nvPr>
            <p:ph type="body" idx="2"/>
          </p:nvPr>
        </p:nvSpPr>
        <p:spPr>
          <a:xfrm>
            <a:off x="498347" y="1183333"/>
            <a:ext cx="5922000" cy="525599"/>
          </a:xfrm>
          <a:prstGeom prst="rect">
            <a:avLst/>
          </a:prstGeom>
          <a:noFill/>
          <a:ln>
            <a:noFill/>
          </a:ln>
        </p:spPr>
        <p:txBody>
          <a:bodyPr spcFirstLastPara="1"/>
          <a:lstStyle>
            <a:lvl1pPr marL="457200" marR="0" lvl="0" indent="-228600" algn="l"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968402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ote and Segue">
  <p:cSld name="1_Quote and Segue">
    <p:spTree>
      <p:nvGrpSpPr>
        <p:cNvPr id="1" name="Shape 136"/>
        <p:cNvGrpSpPr/>
        <p:nvPr/>
      </p:nvGrpSpPr>
      <p:grpSpPr>
        <a:xfrm>
          <a:off x="0" y="0"/>
          <a:ext cx="0" cy="0"/>
          <a:chOff x="0" y="0"/>
          <a:chExt cx="0" cy="0"/>
        </a:xfrm>
      </p:grpSpPr>
      <p:sp>
        <p:nvSpPr>
          <p:cNvPr id="2" name="Shape 137">
            <a:extLst>
              <a:ext uri="{FF2B5EF4-FFF2-40B4-BE49-F238E27FC236}">
                <a16:creationId xmlns:a16="http://schemas.microsoft.com/office/drawing/2014/main" id="{FF7A693E-1683-453A-9F87-03DF96130216}"/>
              </a:ext>
            </a:extLst>
          </p:cNvPr>
          <p:cNvSpPr>
            <a:spLocks noChangeArrowheads="1"/>
          </p:cNvSpPr>
          <p:nvPr/>
        </p:nvSpPr>
        <p:spPr bwMode="auto">
          <a:xfrm>
            <a:off x="0" y="0"/>
            <a:ext cx="10972800" cy="617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3" name="Shape 138">
            <a:extLst>
              <a:ext uri="{FF2B5EF4-FFF2-40B4-BE49-F238E27FC236}">
                <a16:creationId xmlns:a16="http://schemas.microsoft.com/office/drawing/2014/main" id="{A3CFAA68-AA3E-478B-8A37-4B30BD8C5D53}"/>
              </a:ext>
            </a:extLst>
          </p:cNvPr>
          <p:cNvPicPr preferRelativeResize="0">
            <a:picLocks noChangeAspect="1" noChangeArrowheads="1"/>
          </p:cNvPicPr>
          <p:nvPr/>
        </p:nvPicPr>
        <p:blipFill>
          <a:blip r:embed="rId2" cstate="screen">
            <a:extLst>
              <a:ext uri="{28A0092B-C50C-407E-A947-70E740481C1C}">
                <a14:useLocalDpi xmlns:a14="http://schemas.microsoft.com/office/drawing/2010/main"/>
              </a:ext>
            </a:extLst>
          </a:blip>
          <a:srcRect l="63754" t="22533" r="-13074" b="-9038"/>
          <a:stretch>
            <a:fillRect/>
          </a:stretch>
        </p:blipFill>
        <p:spPr bwMode="auto">
          <a:xfrm>
            <a:off x="0" y="0"/>
            <a:ext cx="10972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hape 139">
            <a:extLst>
              <a:ext uri="{FF2B5EF4-FFF2-40B4-BE49-F238E27FC236}">
                <a16:creationId xmlns:a16="http://schemas.microsoft.com/office/drawing/2014/main" id="{9B61984B-63E2-41E6-BC42-E32C64CCED64}"/>
              </a:ext>
            </a:extLst>
          </p:cNvPr>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5" name="Shape 140">
            <a:extLst>
              <a:ext uri="{FF2B5EF4-FFF2-40B4-BE49-F238E27FC236}">
                <a16:creationId xmlns:a16="http://schemas.microsoft.com/office/drawing/2014/main" id="{61E8AD23-412A-44CA-8979-C2F4C3B21B02}"/>
              </a:ext>
            </a:extLst>
          </p:cNvPr>
          <p:cNvSpPr>
            <a:spLocks noChangeArrowheads="1"/>
          </p:cNvSpPr>
          <p:nvPr/>
        </p:nvSpPr>
        <p:spPr bwMode="auto">
          <a:xfrm rot="10800000">
            <a:off x="0" y="0"/>
            <a:ext cx="10972800" cy="6172200"/>
          </a:xfrm>
          <a:prstGeom prst="rect">
            <a:avLst/>
          </a:prstGeom>
          <a:gradFill rotWithShape="0">
            <a:gsLst>
              <a:gs pos="0">
                <a:schemeClr val="bg1"/>
              </a:gs>
              <a:gs pos="100000">
                <a:srgbClr val="FFFFFF">
                  <a:alpha val="29410"/>
                </a:srgbClr>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pic>
        <p:nvPicPr>
          <p:cNvPr id="6" name="Shape 141">
            <a:extLst>
              <a:ext uri="{FF2B5EF4-FFF2-40B4-BE49-F238E27FC236}">
                <a16:creationId xmlns:a16="http://schemas.microsoft.com/office/drawing/2014/main" id="{903BE305-AD24-4AEE-9906-DE7C0CE100D7}"/>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88550" y="5797550"/>
            <a:ext cx="74771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13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1.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4.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4.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9.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7.xml"/><Relationship Id="rId7" Type="http://schemas.openxmlformats.org/officeDocument/2006/relationships/image" Target="../media/image1.png"/><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theme" Target="../theme/theme7.xml"/><Relationship Id="rId5" Type="http://schemas.openxmlformats.org/officeDocument/2006/relationships/slideLayout" Target="../slideLayouts/slideLayout79.xml"/><Relationship Id="rId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Shape 86">
            <a:extLst>
              <a:ext uri="{FF2B5EF4-FFF2-40B4-BE49-F238E27FC236}">
                <a16:creationId xmlns:a16="http://schemas.microsoft.com/office/drawing/2014/main" id="{84BA57D8-2A10-45F3-8920-C8C5A8787F14}"/>
              </a:ext>
            </a:extLst>
          </p:cNvPr>
          <p:cNvSpPr txBox="1">
            <a:spLocks noGrp="1" noChangeArrowheads="1"/>
          </p:cNvSpPr>
          <p:nvPr>
            <p:ph type="title"/>
          </p:nvPr>
        </p:nvSpPr>
        <p:spPr bwMode="auto">
          <a:xfrm>
            <a:off x="500063" y="654050"/>
            <a:ext cx="99726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zh-CN" altLang="zh-CN" dirty="0">
              <a:sym typeface="Arial" panose="020B0604020202020204" pitchFamily="34" charset="0"/>
            </a:endParaRPr>
          </a:p>
        </p:txBody>
      </p:sp>
      <p:sp>
        <p:nvSpPr>
          <p:cNvPr id="2051" name="Shape 87">
            <a:extLst>
              <a:ext uri="{FF2B5EF4-FFF2-40B4-BE49-F238E27FC236}">
                <a16:creationId xmlns:a16="http://schemas.microsoft.com/office/drawing/2014/main" id="{1388D3BF-8C7D-45BA-AF4D-DECED0781319}"/>
              </a:ext>
            </a:extLst>
          </p:cNvPr>
          <p:cNvSpPr txBox="1">
            <a:spLocks noGrp="1" noChangeArrowheads="1"/>
          </p:cNvSpPr>
          <p:nvPr>
            <p:ph type="body" idx="1"/>
          </p:nvPr>
        </p:nvSpPr>
        <p:spPr bwMode="auto">
          <a:xfrm>
            <a:off x="517525" y="2001838"/>
            <a:ext cx="994886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zh-CN" altLang="zh-CN" dirty="0">
              <a:sym typeface="Arial" panose="020B0604020202020204" pitchFamily="34" charset="0"/>
            </a:endParaRPr>
          </a:p>
        </p:txBody>
      </p:sp>
      <p:pic>
        <p:nvPicPr>
          <p:cNvPr id="2052" name="Shape 88">
            <a:extLst>
              <a:ext uri="{FF2B5EF4-FFF2-40B4-BE49-F238E27FC236}">
                <a16:creationId xmlns:a16="http://schemas.microsoft.com/office/drawing/2014/main" id="{7551BB4D-63C2-4453-9443-A4EDA9A935A6}"/>
              </a:ext>
            </a:extLst>
          </p:cNvPr>
          <p:cNvPicPr preferRelativeResize="0">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Shape 89">
            <a:extLst>
              <a:ext uri="{FF2B5EF4-FFF2-40B4-BE49-F238E27FC236}">
                <a16:creationId xmlns:a16="http://schemas.microsoft.com/office/drawing/2014/main" id="{34033E38-A7B3-4BA5-86DE-99F78C68A3E7}"/>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6204DC56-F13B-4ED4-8DB7-E9702D39786E}" type="slidenum">
              <a:rPr lang="en-US" altLang="zh-CN" sz="800" smtClean="0">
                <a:solidFill>
                  <a:srgbClr val="505050"/>
                </a:solidFill>
                <a:latin typeface="Trebuchet MS" panose="020B0603020202020204" pitchFamily="34" charset="0"/>
                <a:ea typeface="Noto Sans CJK SC Regular" panose="020B0500000000000000" pitchFamily="34" charset="-128"/>
                <a:sym typeface="Trebuchet MS" panose="020B0603020202020204" pitchFamily="34" charset="0"/>
              </a:rPr>
              <a:pPr algn="r" eaLnBrk="1" hangingPunct="1">
                <a:buClr>
                  <a:srgbClr val="505050"/>
                </a:buClr>
                <a:buFont typeface="Trebuchet MS" panose="020B0603020202020204" pitchFamily="34" charset="0"/>
                <a:buNone/>
              </a:pPr>
              <a:t>‹#›</a:t>
            </a:fld>
            <a:r>
              <a:rPr lang="zh-CN" altLang="en-US" sz="1000" dirty="0">
                <a:solidFill>
                  <a:srgbClr val="12FEB6"/>
                </a:solidFill>
                <a:latin typeface="Questrial" charset="0"/>
                <a:cs typeface="Questrial" charset="0"/>
                <a:sym typeface="Questrial" charset="0"/>
              </a:rPr>
              <a:t> </a:t>
            </a:r>
            <a:endParaRPr lang="zh-CN" altLang="en-US" dirty="0">
              <a:latin typeface="Trebuchet MS" panose="020B0603020202020204" pitchFamily="34" charset="0"/>
            </a:endParaRPr>
          </a:p>
        </p:txBody>
      </p:sp>
    </p:spTree>
  </p:cSld>
  <p:clrMap bg1="lt1" tx1="dk1" bg2="dk2" tx2="lt2" accent1="accent1" accent2="accent2" accent3="accent3" accent4="accent4" accent5="accent5" accent6="accent6" hlink="hlink" folHlink="folHlink"/>
  <p:sldLayoutIdLst>
    <p:sldLayoutId id="2147483835" r:id="rId1"/>
    <p:sldLayoutId id="2147483836" r:id="rId2"/>
    <p:sldLayoutId id="2147483815" r:id="rId3"/>
    <p:sldLayoutId id="2147483837" r:id="rId4"/>
    <p:sldLayoutId id="2147483816" r:id="rId5"/>
    <p:sldLayoutId id="2147483838" r:id="rId6"/>
    <p:sldLayoutId id="2147483839" r:id="rId7"/>
    <p:sldLayoutId id="2147483840" r:id="rId8"/>
    <p:sldLayoutId id="2147483841" r:id="rId9"/>
    <p:sldLayoutId id="2147483842" r:id="rId10"/>
    <p:sldLayoutId id="2147483843" r:id="rId11"/>
    <p:sldLayoutId id="2147483844" r:id="rId1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Shape 155">
            <a:extLst>
              <a:ext uri="{FF2B5EF4-FFF2-40B4-BE49-F238E27FC236}">
                <a16:creationId xmlns:a16="http://schemas.microsoft.com/office/drawing/2014/main" id="{FA7FF0AF-D6CD-4091-9733-656CEADC3E73}"/>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D48B2905-023E-4831-87DE-5C80757E40BA}" type="slidenum">
              <a:rPr lang="en-US" altLang="zh-CN" sz="800" smtClean="0">
                <a:solidFill>
                  <a:srgbClr val="505050"/>
                </a:solidFill>
                <a:latin typeface="Trebuchet MS" panose="020B0603020202020204" pitchFamily="34" charset="0"/>
                <a:ea typeface="Noto Sans CJK SC Regular" panose="020B0500000000000000" pitchFamily="34" charset="-128"/>
                <a:sym typeface="Trebuchet MS" panose="020B0603020202020204" pitchFamily="34" charset="0"/>
              </a:rPr>
              <a:pPr algn="r" eaLnBrk="1" hangingPunct="1">
                <a:buClr>
                  <a:srgbClr val="505050"/>
                </a:buClr>
                <a:buFont typeface="Trebuchet MS" panose="020B0603020202020204" pitchFamily="34" charset="0"/>
                <a:buNone/>
              </a:pPr>
              <a:t>‹#›</a:t>
            </a:fld>
            <a:r>
              <a:rPr lang="zh-CN" altLang="en-US" sz="1000" dirty="0">
                <a:solidFill>
                  <a:srgbClr val="12FEB6"/>
                </a:solidFill>
                <a:latin typeface="Questrial" charset="0"/>
                <a:cs typeface="Questrial" charset="0"/>
                <a:sym typeface="Questrial" charset="0"/>
              </a:rPr>
              <a:t> </a:t>
            </a:r>
            <a:endParaRPr lang="zh-CN" altLang="en-US" dirty="0">
              <a:latin typeface="Trebuchet MS" panose="020B0603020202020204" pitchFamily="34" charset="0"/>
            </a:endParaRPr>
          </a:p>
        </p:txBody>
      </p:sp>
      <p:sp>
        <p:nvSpPr>
          <p:cNvPr id="3075" name="Shape 156">
            <a:extLst>
              <a:ext uri="{FF2B5EF4-FFF2-40B4-BE49-F238E27FC236}">
                <a16:creationId xmlns:a16="http://schemas.microsoft.com/office/drawing/2014/main" id="{A84663CA-D461-467A-B2B7-1B9B370A0F40}"/>
              </a:ext>
            </a:extLst>
          </p:cNvPr>
          <p:cNvSpPr txBox="1">
            <a:spLocks noGrp="1" noChangeArrowheads="1"/>
          </p:cNvSpPr>
          <p:nvPr>
            <p:ph type="body" idx="1"/>
          </p:nvPr>
        </p:nvSpPr>
        <p:spPr bwMode="auto">
          <a:xfrm>
            <a:off x="517525" y="2001838"/>
            <a:ext cx="994886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zh-CN" altLang="zh-CN" dirty="0">
              <a:sym typeface="Arial" panose="020B0604020202020204" pitchFamily="34" charset="0"/>
            </a:endParaRPr>
          </a:p>
        </p:txBody>
      </p:sp>
      <p:sp>
        <p:nvSpPr>
          <p:cNvPr id="3076" name="Shape 157">
            <a:extLst>
              <a:ext uri="{FF2B5EF4-FFF2-40B4-BE49-F238E27FC236}">
                <a16:creationId xmlns:a16="http://schemas.microsoft.com/office/drawing/2014/main" id="{B3DBDB1E-AC86-492B-9A31-5989F2E2290A}"/>
              </a:ext>
            </a:extLst>
          </p:cNvPr>
          <p:cNvSpPr txBox="1">
            <a:spLocks noGrp="1" noChangeArrowheads="1"/>
          </p:cNvSpPr>
          <p:nvPr>
            <p:ph type="title"/>
          </p:nvPr>
        </p:nvSpPr>
        <p:spPr bwMode="auto">
          <a:xfrm>
            <a:off x="500063" y="654050"/>
            <a:ext cx="99726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zh-CN" altLang="zh-CN" dirty="0">
              <a:sym typeface="Arial" panose="020B0604020202020204" pitchFamily="34" charset="0"/>
            </a:endParaRPr>
          </a:p>
        </p:txBody>
      </p:sp>
      <p:pic>
        <p:nvPicPr>
          <p:cNvPr id="3077" name="Shape 158">
            <a:extLst>
              <a:ext uri="{FF2B5EF4-FFF2-40B4-BE49-F238E27FC236}">
                <a16:creationId xmlns:a16="http://schemas.microsoft.com/office/drawing/2014/main" id="{166E9FAB-2A32-4870-9372-64883D10B3D2}"/>
              </a:ext>
            </a:extLst>
          </p:cNvPr>
          <p:cNvPicPr preferRelativeResize="0">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817" r:id="rId1"/>
    <p:sldLayoutId id="2147483845" r:id="rId2"/>
    <p:sldLayoutId id="2147483846" r:id="rId3"/>
    <p:sldLayoutId id="2147483847" r:id="rId4"/>
    <p:sldLayoutId id="2147483848" r:id="rId5"/>
    <p:sldLayoutId id="2147483849" r:id="rId6"/>
    <p:sldLayoutId id="2147483850" r:id="rId7"/>
    <p:sldLayoutId id="2147483851" r:id="rId8"/>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4" name="Shape 234">
            <a:extLst>
              <a:ext uri="{FF2B5EF4-FFF2-40B4-BE49-F238E27FC236}">
                <a16:creationId xmlns:a16="http://schemas.microsoft.com/office/drawing/2014/main" id="{3DC1E3D0-DBE5-4F81-8B82-26ED093524E8}"/>
              </a:ext>
            </a:extLst>
          </p:cNvPr>
          <p:cNvSpPr txBox="1"/>
          <p:nvPr/>
        </p:nvSpPr>
        <p:spPr>
          <a:xfrm>
            <a:off x="9761538" y="5830888"/>
            <a:ext cx="322262" cy="161925"/>
          </a:xfrm>
          <a:prstGeom prst="rect">
            <a:avLst/>
          </a:prstGeom>
          <a:noFill/>
          <a:ln>
            <a:noFill/>
          </a:ln>
        </p:spPr>
        <p:txBody>
          <a:bodyPr lIns="0" tIns="0" rIns="0" bIns="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buClr>
                <a:srgbClr val="505050"/>
              </a:buClr>
              <a:buFont typeface="Trebuchet MS" panose="020B0603020202020204" pitchFamily="34" charset="0"/>
              <a:buNone/>
            </a:pPr>
            <a:fld id="{AEC04C14-1B4C-4FDF-A4AE-0C5EAB3EF0D3}" type="slidenum">
              <a:rPr lang="en-US" altLang="zh-CN" sz="800" smtClean="0">
                <a:solidFill>
                  <a:srgbClr val="505050"/>
                </a:solidFill>
                <a:latin typeface="Trebuchet MS" panose="020B0603020202020204" pitchFamily="34" charset="0"/>
                <a:ea typeface="Noto Sans CJK SC Regular" panose="020B0500000000000000" pitchFamily="34" charset="-128"/>
                <a:sym typeface="Trebuchet MS" panose="020B0603020202020204" pitchFamily="34" charset="0"/>
              </a:rPr>
              <a:pPr algn="r" eaLnBrk="1" hangingPunct="1">
                <a:buClr>
                  <a:srgbClr val="505050"/>
                </a:buClr>
                <a:buFont typeface="Trebuchet MS" panose="020B0603020202020204" pitchFamily="34" charset="0"/>
                <a:buNone/>
              </a:pPr>
              <a:t>‹#›</a:t>
            </a:fld>
            <a:r>
              <a:rPr lang="zh-CN" altLang="en-US" sz="1000" dirty="0">
                <a:solidFill>
                  <a:srgbClr val="12FEB6"/>
                </a:solidFill>
                <a:latin typeface="Questrial" charset="0"/>
                <a:cs typeface="Questrial" charset="0"/>
                <a:sym typeface="Questrial" charset="0"/>
              </a:rPr>
              <a:t> </a:t>
            </a:r>
            <a:endParaRPr lang="zh-CN" altLang="en-US" dirty="0">
              <a:latin typeface="Trebuchet MS" panose="020B0603020202020204" pitchFamily="34" charset="0"/>
            </a:endParaRPr>
          </a:p>
        </p:txBody>
      </p:sp>
      <p:sp>
        <p:nvSpPr>
          <p:cNvPr id="4099" name="Shape 235">
            <a:extLst>
              <a:ext uri="{FF2B5EF4-FFF2-40B4-BE49-F238E27FC236}">
                <a16:creationId xmlns:a16="http://schemas.microsoft.com/office/drawing/2014/main" id="{F598FE5C-98CB-442D-AA61-8D8B3FEE72FB}"/>
              </a:ext>
            </a:extLst>
          </p:cNvPr>
          <p:cNvSpPr txBox="1">
            <a:spLocks noGrp="1" noChangeArrowheads="1"/>
          </p:cNvSpPr>
          <p:nvPr>
            <p:ph type="body" idx="1"/>
          </p:nvPr>
        </p:nvSpPr>
        <p:spPr bwMode="auto">
          <a:xfrm>
            <a:off x="517525" y="2001838"/>
            <a:ext cx="9948863"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zh-CN" altLang="zh-CN" dirty="0">
              <a:sym typeface="Arial" panose="020B0604020202020204" pitchFamily="34" charset="0"/>
            </a:endParaRPr>
          </a:p>
        </p:txBody>
      </p:sp>
      <p:sp>
        <p:nvSpPr>
          <p:cNvPr id="4100" name="Shape 236">
            <a:extLst>
              <a:ext uri="{FF2B5EF4-FFF2-40B4-BE49-F238E27FC236}">
                <a16:creationId xmlns:a16="http://schemas.microsoft.com/office/drawing/2014/main" id="{960EF517-C806-4897-8A1C-D46A76EE5801}"/>
              </a:ext>
            </a:extLst>
          </p:cNvPr>
          <p:cNvSpPr txBox="1">
            <a:spLocks noGrp="1" noChangeArrowheads="1"/>
          </p:cNvSpPr>
          <p:nvPr>
            <p:ph type="title"/>
          </p:nvPr>
        </p:nvSpPr>
        <p:spPr bwMode="auto">
          <a:xfrm>
            <a:off x="500063" y="654050"/>
            <a:ext cx="99726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zh-CN" altLang="zh-CN" dirty="0">
              <a:sym typeface="Arial" panose="020B0604020202020204" pitchFamily="34" charset="0"/>
            </a:endParaRPr>
          </a:p>
        </p:txBody>
      </p:sp>
      <p:pic>
        <p:nvPicPr>
          <p:cNvPr id="4101" name="Shape 237">
            <a:extLst>
              <a:ext uri="{FF2B5EF4-FFF2-40B4-BE49-F238E27FC236}">
                <a16:creationId xmlns:a16="http://schemas.microsoft.com/office/drawing/2014/main" id="{F2B09F07-4A66-4449-9EBE-ACF5F6D492B5}"/>
              </a:ext>
            </a:extLst>
          </p:cNvPr>
          <p:cNvPicPr preferRelativeResize="0">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0131425" y="5784850"/>
            <a:ext cx="579438"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818"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Trebuchet MS" panose="020B0603020202020204" pitchFamily="34" charset="0"/>
          <a:ea typeface="Trebuchet MS" panose="020B0603020202020204" pitchFamily="34" charset="0"/>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729733"/>
            <a:ext cx="9973315" cy="59093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3" y="2002369"/>
            <a:ext cx="9948931" cy="37342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6"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699"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6" name="Picture 5">
            <a:extLst>
              <a:ext uri="{FF2B5EF4-FFF2-40B4-BE49-F238E27FC236}">
                <a16:creationId xmlns:a16="http://schemas.microsoft.com/office/drawing/2014/main" id="{9A77B02C-053E-42E3-850D-108DC97669AB}"/>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181679" y="5803491"/>
            <a:ext cx="529827" cy="188250"/>
          </a:xfrm>
          <a:prstGeom prst="rect">
            <a:avLst/>
          </a:prstGeom>
        </p:spPr>
      </p:pic>
    </p:spTree>
    <p:extLst>
      <p:ext uri="{BB962C8B-B14F-4D97-AF65-F5344CB8AC3E}">
        <p14:creationId xmlns:p14="http://schemas.microsoft.com/office/powerpoint/2010/main" val="172924800"/>
      </p:ext>
    </p:extLst>
  </p:cSld>
  <p:clrMap bg1="dk2" tx1="lt1" bg2="dk1"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170" algn="l" rtl="0" eaLnBrk="1" fontAlgn="base" hangingPunct="1">
        <a:spcBef>
          <a:spcPct val="0"/>
        </a:spcBef>
        <a:spcAft>
          <a:spcPct val="0"/>
        </a:spcAft>
        <a:defRPr sz="3200" b="1">
          <a:solidFill>
            <a:srgbClr val="73B900"/>
          </a:solidFill>
          <a:latin typeface="Arial" charset="0"/>
        </a:defRPr>
      </a:lvl6pPr>
      <a:lvl7pPr marL="914342" algn="l" rtl="0" eaLnBrk="1" fontAlgn="base" hangingPunct="1">
        <a:spcBef>
          <a:spcPct val="0"/>
        </a:spcBef>
        <a:spcAft>
          <a:spcPct val="0"/>
        </a:spcAft>
        <a:defRPr sz="3200" b="1">
          <a:solidFill>
            <a:srgbClr val="73B900"/>
          </a:solidFill>
          <a:latin typeface="Arial" charset="0"/>
        </a:defRPr>
      </a:lvl7pPr>
      <a:lvl8pPr marL="1371511" algn="l" rtl="0" eaLnBrk="1" fontAlgn="base" hangingPunct="1">
        <a:spcBef>
          <a:spcPct val="0"/>
        </a:spcBef>
        <a:spcAft>
          <a:spcPct val="0"/>
        </a:spcAft>
        <a:defRPr sz="3200" b="1">
          <a:solidFill>
            <a:srgbClr val="73B900"/>
          </a:solidFill>
          <a:latin typeface="Arial" charset="0"/>
        </a:defRPr>
      </a:lvl8pPr>
      <a:lvl9pPr marL="1828681"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463" indent="0" algn="l" rtl="0" fontAlgn="base">
        <a:lnSpc>
          <a:spcPct val="90000"/>
        </a:lnSpc>
        <a:spcBef>
          <a:spcPts val="900"/>
        </a:spcBef>
        <a:spcAft>
          <a:spcPts val="900"/>
        </a:spcAft>
        <a:buClr>
          <a:schemeClr val="bg2"/>
        </a:buClr>
        <a:buSzPct val="100000"/>
        <a:buFontTx/>
        <a:buNone/>
        <a:defRPr sz="1599" b="0">
          <a:solidFill>
            <a:schemeClr val="bg1"/>
          </a:solidFill>
          <a:latin typeface="Trebuchet MS" pitchFamily="34" charset="0"/>
        </a:defRPr>
      </a:lvl2pPr>
      <a:lvl3pPr marL="108895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710" indent="-228585" algn="l" rtl="0" fontAlgn="base">
        <a:spcBef>
          <a:spcPct val="20000"/>
        </a:spcBef>
        <a:spcAft>
          <a:spcPct val="0"/>
        </a:spcAft>
        <a:buChar char="–"/>
        <a:defRPr sz="2001">
          <a:solidFill>
            <a:schemeClr val="bg1"/>
          </a:solidFill>
          <a:latin typeface="+mn-lt"/>
        </a:defRPr>
      </a:lvl4pPr>
      <a:lvl5pPr marL="2117588" indent="-228585" algn="l" rtl="0" fontAlgn="base">
        <a:spcBef>
          <a:spcPct val="20000"/>
        </a:spcBef>
        <a:spcAft>
          <a:spcPct val="0"/>
        </a:spcAft>
        <a:buChar char="»"/>
        <a:defRPr sz="2001">
          <a:solidFill>
            <a:schemeClr val="bg1"/>
          </a:solidFill>
          <a:latin typeface="+mn-lt"/>
        </a:defRPr>
      </a:lvl5pPr>
      <a:lvl6pPr marL="2574758" indent="-228585" algn="l" rtl="0" eaLnBrk="1" fontAlgn="base" hangingPunct="1">
        <a:spcBef>
          <a:spcPct val="20000"/>
        </a:spcBef>
        <a:spcAft>
          <a:spcPct val="0"/>
        </a:spcAft>
        <a:buChar char="»"/>
        <a:defRPr sz="2001">
          <a:solidFill>
            <a:schemeClr val="bg1"/>
          </a:solidFill>
          <a:latin typeface="+mn-lt"/>
        </a:defRPr>
      </a:lvl6pPr>
      <a:lvl7pPr marL="3031928" indent="-228585" algn="l" rtl="0" eaLnBrk="1" fontAlgn="base" hangingPunct="1">
        <a:spcBef>
          <a:spcPct val="20000"/>
        </a:spcBef>
        <a:spcAft>
          <a:spcPct val="0"/>
        </a:spcAft>
        <a:buChar char="»"/>
        <a:defRPr sz="2001">
          <a:solidFill>
            <a:schemeClr val="bg1"/>
          </a:solidFill>
          <a:latin typeface="+mn-lt"/>
        </a:defRPr>
      </a:lvl7pPr>
      <a:lvl8pPr marL="3489098" indent="-228585" algn="l" rtl="0" eaLnBrk="1" fontAlgn="base" hangingPunct="1">
        <a:spcBef>
          <a:spcPct val="20000"/>
        </a:spcBef>
        <a:spcAft>
          <a:spcPct val="0"/>
        </a:spcAft>
        <a:buChar char="»"/>
        <a:defRPr sz="2001">
          <a:solidFill>
            <a:schemeClr val="bg1"/>
          </a:solidFill>
          <a:latin typeface="+mn-lt"/>
        </a:defRPr>
      </a:lvl8pPr>
      <a:lvl9pPr marL="3946268" indent="-228585" algn="l" rtl="0" eaLnBrk="1" fontAlgn="base" hangingPunct="1">
        <a:spcBef>
          <a:spcPct val="20000"/>
        </a:spcBef>
        <a:spcAft>
          <a:spcPct val="0"/>
        </a:spcAft>
        <a:buChar char="»"/>
        <a:defRPr sz="2001">
          <a:solidFill>
            <a:schemeClr val="bg1"/>
          </a:solidFill>
          <a:latin typeface="+mn-lt"/>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0"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1" algn="l" defTabSz="914342" rtl="0" eaLnBrk="1" latinLnBrk="0" hangingPunct="1">
        <a:defRPr sz="1800" kern="1200">
          <a:solidFill>
            <a:schemeClr val="tx1"/>
          </a:solidFill>
          <a:latin typeface="+mn-lt"/>
          <a:ea typeface="+mn-ea"/>
          <a:cs typeface="+mn-cs"/>
        </a:defRPr>
      </a:lvl4pPr>
      <a:lvl5pPr marL="1828681" algn="l" defTabSz="914342" rtl="0" eaLnBrk="1" latinLnBrk="0" hangingPunct="1">
        <a:defRPr sz="1800" kern="1200">
          <a:solidFill>
            <a:schemeClr val="tx1"/>
          </a:solidFill>
          <a:latin typeface="+mn-lt"/>
          <a:ea typeface="+mn-ea"/>
          <a:cs typeface="+mn-cs"/>
        </a:defRPr>
      </a:lvl5pPr>
      <a:lvl6pPr marL="2285852" algn="l" defTabSz="914342" rtl="0" eaLnBrk="1" latinLnBrk="0" hangingPunct="1">
        <a:defRPr sz="1800" kern="1200">
          <a:solidFill>
            <a:schemeClr val="tx1"/>
          </a:solidFill>
          <a:latin typeface="+mn-lt"/>
          <a:ea typeface="+mn-ea"/>
          <a:cs typeface="+mn-cs"/>
        </a:defRPr>
      </a:lvl6pPr>
      <a:lvl7pPr marL="2743022" algn="l" defTabSz="914342" rtl="0" eaLnBrk="1" latinLnBrk="0" hangingPunct="1">
        <a:defRPr sz="1800" kern="1200">
          <a:solidFill>
            <a:schemeClr val="tx1"/>
          </a:solidFill>
          <a:latin typeface="+mn-lt"/>
          <a:ea typeface="+mn-ea"/>
          <a:cs typeface="+mn-cs"/>
        </a:defRPr>
      </a:lvl7pPr>
      <a:lvl8pPr marL="3200191" algn="l" defTabSz="914342" rtl="0" eaLnBrk="1" latinLnBrk="0" hangingPunct="1">
        <a:defRPr sz="1800" kern="1200">
          <a:solidFill>
            <a:schemeClr val="tx1"/>
          </a:solidFill>
          <a:latin typeface="+mn-lt"/>
          <a:ea typeface="+mn-ea"/>
          <a:cs typeface="+mn-cs"/>
        </a:defRPr>
      </a:lvl8pPr>
      <a:lvl9pPr marL="3657362"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zh-CN" altLang="en-US" dirty="0"/>
              <a:t>单击以编辑主标题样式</a:t>
            </a:r>
          </a:p>
        </p:txBody>
      </p:sp>
      <p:sp>
        <p:nvSpPr>
          <p:cNvPr id="1027" name="Rectangle 3"/>
          <p:cNvSpPr>
            <a:spLocks noGrp="1" noChangeArrowheads="1"/>
          </p:cNvSpPr>
          <p:nvPr>
            <p:ph type="body" idx="1"/>
          </p:nvPr>
        </p:nvSpPr>
        <p:spPr bwMode="auto">
          <a:xfrm>
            <a:off x="517403" y="2002368"/>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单击以编辑主文本样式</a:t>
            </a:r>
          </a:p>
          <a:p>
            <a:pPr lvl="1"/>
            <a:r>
              <a:rPr lang="zh-CN" altLang="en-US" dirty="0"/>
              <a:t>第二级</a:t>
            </a:r>
          </a:p>
          <a:p>
            <a:pPr lvl="2"/>
            <a:r>
              <a:rPr lang="zh-CN" altLang="en-US" dirty="0"/>
              <a:t>第三级</a:t>
            </a:r>
          </a:p>
        </p:txBody>
      </p:sp>
      <p:pic>
        <p:nvPicPr>
          <p:cNvPr id="10" name="Picture 9"/>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0130818" y="5785420"/>
            <a:ext cx="580688" cy="206321"/>
          </a:xfrm>
          <a:prstGeom prst="rect">
            <a:avLst/>
          </a:prstGeom>
        </p:spPr>
      </p:pic>
    </p:spTree>
    <p:extLst>
      <p:ext uri="{BB962C8B-B14F-4D97-AF65-F5344CB8AC3E}">
        <p14:creationId xmlns:p14="http://schemas.microsoft.com/office/powerpoint/2010/main" val="509330092"/>
      </p:ext>
    </p:extLst>
  </p:cSld>
  <p:clrMap bg1="dk2" tx1="lt1" bg2="dk1"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Noto Sans CJK SC Regular" panose="020B0500000000000000" pitchFamily="34" charset="-128"/>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196" algn="l" rtl="0" eaLnBrk="1" fontAlgn="base" hangingPunct="1">
        <a:spcBef>
          <a:spcPct val="0"/>
        </a:spcBef>
        <a:spcAft>
          <a:spcPct val="0"/>
        </a:spcAft>
        <a:defRPr sz="3200" b="1">
          <a:solidFill>
            <a:srgbClr val="73B900"/>
          </a:solidFill>
          <a:latin typeface="Arial" charset="0"/>
        </a:defRPr>
      </a:lvl6pPr>
      <a:lvl7pPr marL="914391" algn="l" rtl="0" eaLnBrk="1" fontAlgn="base" hangingPunct="1">
        <a:spcBef>
          <a:spcPct val="0"/>
        </a:spcBef>
        <a:spcAft>
          <a:spcPct val="0"/>
        </a:spcAft>
        <a:defRPr sz="3200" b="1">
          <a:solidFill>
            <a:srgbClr val="73B900"/>
          </a:solidFill>
          <a:latin typeface="Arial" charset="0"/>
        </a:defRPr>
      </a:lvl7pPr>
      <a:lvl8pPr marL="1371587" algn="l" rtl="0" eaLnBrk="1" fontAlgn="base" hangingPunct="1">
        <a:spcBef>
          <a:spcPct val="0"/>
        </a:spcBef>
        <a:spcAft>
          <a:spcPct val="0"/>
        </a:spcAft>
        <a:defRPr sz="3200" b="1">
          <a:solidFill>
            <a:srgbClr val="73B900"/>
          </a:solidFill>
          <a:latin typeface="Arial" charset="0"/>
        </a:defRPr>
      </a:lvl8pPr>
      <a:lvl9pPr marL="1828782"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Noto Sans CJK SC Regular" panose="020B0500000000000000" pitchFamily="34" charset="-128"/>
          <a:cs typeface="+mn-cs"/>
        </a:defRPr>
      </a:lvl1pPr>
      <a:lvl2pPr marL="571495"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Noto Sans CJK SC Regular" panose="020B0500000000000000" pitchFamily="34" charset="-128"/>
        </a:defRPr>
      </a:lvl2pPr>
      <a:lvl3pPr marL="1089014"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Noto Sans CJK SC Regular" panose="020B0500000000000000" pitchFamily="34" charset="-128"/>
        </a:defRPr>
      </a:lvl3pPr>
      <a:lvl4pPr marL="1774807" indent="-228597" algn="l" rtl="0" eaLnBrk="1" fontAlgn="base" hangingPunct="1">
        <a:spcBef>
          <a:spcPct val="20000"/>
        </a:spcBef>
        <a:spcAft>
          <a:spcPct val="0"/>
        </a:spcAft>
        <a:buChar char="–"/>
        <a:defRPr sz="2000">
          <a:solidFill>
            <a:schemeClr val="bg1"/>
          </a:solidFill>
          <a:latin typeface="+mn-lt"/>
        </a:defRPr>
      </a:lvl4pPr>
      <a:lvl5pPr marL="2117704" indent="-228597" algn="l" rtl="0" eaLnBrk="1" fontAlgn="base" hangingPunct="1">
        <a:spcBef>
          <a:spcPct val="20000"/>
        </a:spcBef>
        <a:spcAft>
          <a:spcPct val="0"/>
        </a:spcAft>
        <a:buChar char="»"/>
        <a:defRPr sz="2000">
          <a:solidFill>
            <a:schemeClr val="bg1"/>
          </a:solidFill>
          <a:latin typeface="+mn-lt"/>
        </a:defRPr>
      </a:lvl5pPr>
      <a:lvl6pPr marL="2574899" indent="-228597" algn="l" rtl="0" eaLnBrk="1" fontAlgn="base" hangingPunct="1">
        <a:spcBef>
          <a:spcPct val="20000"/>
        </a:spcBef>
        <a:spcAft>
          <a:spcPct val="0"/>
        </a:spcAft>
        <a:buChar char="»"/>
        <a:defRPr sz="2000">
          <a:solidFill>
            <a:schemeClr val="bg1"/>
          </a:solidFill>
          <a:latin typeface="+mn-lt"/>
        </a:defRPr>
      </a:lvl6pPr>
      <a:lvl7pPr marL="3032095" indent="-228597" algn="l" rtl="0" eaLnBrk="1" fontAlgn="base" hangingPunct="1">
        <a:spcBef>
          <a:spcPct val="20000"/>
        </a:spcBef>
        <a:spcAft>
          <a:spcPct val="0"/>
        </a:spcAft>
        <a:buChar char="»"/>
        <a:defRPr sz="2000">
          <a:solidFill>
            <a:schemeClr val="bg1"/>
          </a:solidFill>
          <a:latin typeface="+mn-lt"/>
        </a:defRPr>
      </a:lvl7pPr>
      <a:lvl8pPr marL="3489290" indent="-228597" algn="l" rtl="0" eaLnBrk="1" fontAlgn="base" hangingPunct="1">
        <a:spcBef>
          <a:spcPct val="20000"/>
        </a:spcBef>
        <a:spcAft>
          <a:spcPct val="0"/>
        </a:spcAft>
        <a:buChar char="»"/>
        <a:defRPr sz="2000">
          <a:solidFill>
            <a:schemeClr val="bg1"/>
          </a:solidFill>
          <a:latin typeface="+mn-lt"/>
        </a:defRPr>
      </a:lvl8pPr>
      <a:lvl9pPr marL="3946486" indent="-228597"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99742" y="653530"/>
            <a:ext cx="9973440" cy="590760"/>
          </a:xfrm>
          <a:prstGeom prst="rect">
            <a:avLst/>
          </a:prstGeom>
          <a:noFill/>
          <a:ln>
            <a:noFill/>
          </a:ln>
        </p:spPr>
        <p:txBody>
          <a:bodyPr wrap="square"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5pPr>
            <a:lvl6pPr marL="381000" marR="0" lvl="5"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6pPr>
            <a:lvl7pPr marL="762000" marR="0" lvl="6"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7pPr>
            <a:lvl8pPr marL="1143000" marR="0" lvl="7"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8pPr>
            <a:lvl9pPr marL="1524000" marR="0" lvl="8" indent="0" algn="l" rtl="0">
              <a:spcBef>
                <a:spcPts val="0"/>
              </a:spcBef>
              <a:spcAft>
                <a:spcPts val="0"/>
              </a:spcAft>
              <a:buClr>
                <a:srgbClr val="73B900"/>
              </a:buClr>
              <a:buFont typeface="Arial"/>
              <a:buNone/>
              <a:defRPr sz="2700" b="1" i="0" u="none" strike="noStrike" cap="none">
                <a:solidFill>
                  <a:srgbClr val="73B900"/>
                </a:solidFill>
                <a:latin typeface="Arial"/>
                <a:ea typeface="Arial"/>
                <a:cs typeface="Arial"/>
                <a:sym typeface="Arial"/>
              </a:defRPr>
            </a:lvl9pPr>
          </a:lstStyle>
          <a:p>
            <a:endParaRPr/>
          </a:p>
        </p:txBody>
      </p:sp>
      <p:sp>
        <p:nvSpPr>
          <p:cNvPr id="124" name="Shape 124"/>
          <p:cNvSpPr txBox="1">
            <a:spLocks noGrp="1"/>
          </p:cNvSpPr>
          <p:nvPr>
            <p:ph type="body" idx="1"/>
          </p:nvPr>
        </p:nvSpPr>
        <p:spPr>
          <a:xfrm>
            <a:off x="517402" y="2002367"/>
            <a:ext cx="9948960" cy="3908160"/>
          </a:xfrm>
          <a:prstGeom prst="rect">
            <a:avLst/>
          </a:prstGeom>
          <a:noFill/>
          <a:ln>
            <a:noFill/>
          </a:ln>
        </p:spPr>
        <p:txBody>
          <a:bodyPr wrap="square" lIns="91425" tIns="91425" rIns="91425" bIns="91425" anchor="t" anchorCtr="0"/>
          <a:lstStyle>
            <a:lvl1pPr marL="0" marR="0" lvl="0" indent="107950" algn="l" rtl="0">
              <a:lnSpc>
                <a:spcPct val="90000"/>
              </a:lnSpc>
              <a:spcBef>
                <a:spcPts val="800"/>
              </a:spcBef>
              <a:spcAft>
                <a:spcPts val="800"/>
              </a:spcAft>
              <a:buClr>
                <a:schemeClr val="dk1"/>
              </a:buClr>
              <a:buSzPct val="100000"/>
              <a:buFont typeface="Trebuchet MS"/>
              <a:buChar char="●"/>
              <a:defRPr sz="1700" b="0" i="0" u="none" strike="noStrike" cap="none">
                <a:solidFill>
                  <a:schemeClr val="dk2"/>
                </a:solidFill>
                <a:latin typeface="Trebuchet MS"/>
                <a:ea typeface="Trebuchet MS"/>
                <a:cs typeface="Trebuchet MS"/>
                <a:sym typeface="Trebuchet MS"/>
              </a:defRPr>
            </a:lvl1pPr>
            <a:lvl2pPr marL="482600" marR="0" lvl="1" indent="95250" algn="l" rtl="0">
              <a:lnSpc>
                <a:spcPct val="90000"/>
              </a:lnSpc>
              <a:spcBef>
                <a:spcPts val="800"/>
              </a:spcBef>
              <a:spcAft>
                <a:spcPts val="800"/>
              </a:spcAft>
              <a:buClr>
                <a:schemeClr val="dk1"/>
              </a:buClr>
              <a:buSzPct val="100000"/>
              <a:buFont typeface="Trebuchet MS"/>
              <a:buChar char="○"/>
              <a:defRPr sz="1500" b="0" i="0" u="none" strike="noStrike" cap="none">
                <a:solidFill>
                  <a:schemeClr val="dk2"/>
                </a:solidFill>
                <a:latin typeface="Trebuchet MS"/>
                <a:ea typeface="Trebuchet MS"/>
                <a:cs typeface="Trebuchet MS"/>
                <a:sym typeface="Trebuchet MS"/>
              </a:defRPr>
            </a:lvl2pPr>
            <a:lvl3pPr marL="901700" marR="0" lvl="2" indent="82550" algn="l" rtl="0">
              <a:lnSpc>
                <a:spcPct val="90000"/>
              </a:lnSpc>
              <a:spcBef>
                <a:spcPts val="800"/>
              </a:spcBef>
              <a:spcAft>
                <a:spcPts val="800"/>
              </a:spcAft>
              <a:buClr>
                <a:schemeClr val="dk1"/>
              </a:buClr>
              <a:buSzPct val="100000"/>
              <a:buFont typeface="Trebuchet MS"/>
              <a:buChar char="■"/>
              <a:defRPr sz="1300" b="0" i="0" u="none" strike="noStrike" cap="none">
                <a:solidFill>
                  <a:schemeClr val="dk2"/>
                </a:solidFill>
                <a:latin typeface="Trebuchet MS"/>
                <a:ea typeface="Trebuchet MS"/>
                <a:cs typeface="Trebuchet MS"/>
                <a:sym typeface="Trebuchet MS"/>
              </a:defRPr>
            </a:lvl3pPr>
            <a:lvl4pPr marL="1593850" marR="0" lvl="3"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4pPr>
            <a:lvl5pPr marL="1885950" marR="0" lvl="4"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5pPr>
            <a:lvl6pPr marL="2266950" marR="0" lvl="5"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6pPr>
            <a:lvl7pPr marL="2647950" marR="0" lvl="6"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7pPr>
            <a:lvl8pPr marL="3028950" marR="0" lvl="7"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8pPr>
            <a:lvl9pPr marL="3409950" marR="0" lvl="8" indent="-12700" algn="l" rtl="0">
              <a:lnSpc>
                <a:spcPct val="100000"/>
              </a:lnSpc>
              <a:spcBef>
                <a:spcPts val="300"/>
              </a:spcBef>
              <a:spcAft>
                <a:spcPts val="0"/>
              </a:spcAft>
              <a:buClr>
                <a:schemeClr val="dk2"/>
              </a:buClr>
              <a:buSzPct val="1000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pic>
        <p:nvPicPr>
          <p:cNvPr id="125" name="Shape 125"/>
          <p:cNvPicPr preferRelativeResize="0"/>
          <p:nvPr/>
        </p:nvPicPr>
        <p:blipFill rotWithShape="1">
          <a:blip r:embed="rId15">
            <a:alphaModFix/>
          </a:blip>
          <a:srcRect/>
          <a:stretch/>
        </p:blipFill>
        <p:spPr>
          <a:xfrm>
            <a:off x="10130817" y="5785420"/>
            <a:ext cx="580302" cy="206245"/>
          </a:xfrm>
          <a:prstGeom prst="rect">
            <a:avLst/>
          </a:prstGeom>
          <a:noFill/>
          <a:ln>
            <a:noFill/>
          </a:ln>
        </p:spPr>
      </p:pic>
    </p:spTree>
    <p:extLst>
      <p:ext uri="{BB962C8B-B14F-4D97-AF65-F5344CB8AC3E}">
        <p14:creationId xmlns:p14="http://schemas.microsoft.com/office/powerpoint/2010/main" val="232787112"/>
      </p:ext>
    </p:extLst>
  </p:cSld>
  <p:clrMap bg1="lt1" tx1="dk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8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99744" y="653532"/>
            <a:ext cx="9973199" cy="590999"/>
          </a:xfrm>
          <a:prstGeom prst="rect">
            <a:avLst/>
          </a:prstGeom>
          <a:noFill/>
          <a:ln>
            <a:noFill/>
          </a:ln>
        </p:spPr>
        <p:txBody>
          <a:bodyPr lIns="91425" tIns="91425" rIns="91425" bIns="91425" anchor="b" anchorCtr="0"/>
          <a:lstStyle>
            <a:lvl1pPr marL="0" marR="0" lvl="0" indent="0" algn="ctr" rtl="0">
              <a:lnSpc>
                <a:spcPct val="90000"/>
              </a:lnSpc>
              <a:spcBef>
                <a:spcPts val="0"/>
              </a:spcBef>
              <a:spcAft>
                <a:spcPts val="0"/>
              </a:spcAft>
              <a:buClr>
                <a:schemeClr val="dk2"/>
              </a:buClr>
              <a:buFont typeface="Trebuchet MS"/>
              <a:buNone/>
              <a:defRPr sz="36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2pPr>
            <a:lvl3pPr marL="0" marR="0" lvl="2"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3pPr>
            <a:lvl4pPr marL="0" marR="0" lvl="3"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4pPr>
            <a:lvl5pPr marL="0" marR="0" lvl="4"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5pPr>
            <a:lvl6pPr marL="457200" marR="0" lvl="5"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6pPr>
            <a:lvl7pPr marL="914400" marR="0" lvl="6"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7pPr>
            <a:lvl8pPr marL="1371600" marR="0" lvl="7"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8pPr>
            <a:lvl9pPr marL="1828800" marR="0" lvl="8" indent="0" algn="l" rtl="0">
              <a:spcBef>
                <a:spcPts val="0"/>
              </a:spcBef>
              <a:spcAft>
                <a:spcPts val="0"/>
              </a:spcAft>
              <a:buClr>
                <a:srgbClr val="73B900"/>
              </a:buClr>
              <a:buFont typeface="Arial"/>
              <a:buNone/>
              <a:defRPr sz="3200" b="1" i="0" u="none" strike="noStrike" cap="none">
                <a:solidFill>
                  <a:srgbClr val="73B9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517403" y="2002366"/>
            <a:ext cx="9948899" cy="3908100"/>
          </a:xfrm>
          <a:prstGeom prst="rect">
            <a:avLst/>
          </a:prstGeom>
          <a:noFill/>
          <a:ln>
            <a:noFill/>
          </a:ln>
        </p:spPr>
        <p:txBody>
          <a:bodyPr lIns="91425" tIns="91425" rIns="91425" bIns="91425" anchor="t" anchorCtr="0"/>
          <a:lstStyle>
            <a:lvl1pPr marL="0" marR="0" lvl="0" indent="0" algn="l" rtl="0">
              <a:lnSpc>
                <a:spcPct val="90000"/>
              </a:lnSpc>
              <a:spcBef>
                <a:spcPts val="900"/>
              </a:spcBef>
              <a:spcAft>
                <a:spcPts val="900"/>
              </a:spcAft>
              <a:buClr>
                <a:schemeClr val="dk1"/>
              </a:buClr>
              <a:buFont typeface="Trebuchet MS"/>
              <a:buNone/>
              <a:defRPr sz="2000" b="0" i="0" u="none" strike="noStrike" cap="none">
                <a:solidFill>
                  <a:schemeClr val="dk2"/>
                </a:solidFill>
                <a:latin typeface="Trebuchet MS"/>
                <a:ea typeface="Trebuchet MS"/>
                <a:cs typeface="Trebuchet MS"/>
                <a:sym typeface="Trebuchet MS"/>
              </a:defRPr>
            </a:lvl1pPr>
            <a:lvl2pPr marL="571500" marR="0" lvl="1" indent="0" algn="l" rtl="0">
              <a:lnSpc>
                <a:spcPct val="90000"/>
              </a:lnSpc>
              <a:spcBef>
                <a:spcPts val="900"/>
              </a:spcBef>
              <a:spcAft>
                <a:spcPts val="900"/>
              </a:spcAft>
              <a:buClr>
                <a:schemeClr val="dk1"/>
              </a:buClr>
              <a:buFont typeface="Trebuchet MS"/>
              <a:buNone/>
              <a:defRPr sz="1800" b="0" i="0" u="none" strike="noStrike" cap="none">
                <a:solidFill>
                  <a:schemeClr val="dk2"/>
                </a:solidFill>
                <a:latin typeface="Trebuchet MS"/>
                <a:ea typeface="Trebuchet MS"/>
                <a:cs typeface="Trebuchet MS"/>
                <a:sym typeface="Trebuchet MS"/>
              </a:defRPr>
            </a:lvl2pPr>
            <a:lvl3pPr marL="1089025" marR="0" lvl="2" indent="-9525" algn="l" rtl="0">
              <a:lnSpc>
                <a:spcPct val="90000"/>
              </a:lnSpc>
              <a:spcBef>
                <a:spcPts val="900"/>
              </a:spcBef>
              <a:spcAft>
                <a:spcPts val="900"/>
              </a:spcAft>
              <a:buClr>
                <a:schemeClr val="dk1"/>
              </a:buClr>
              <a:buFont typeface="Trebuchet MS"/>
              <a:buNone/>
              <a:defRPr sz="1600" b="0" i="0" u="none" strike="noStrike" cap="none">
                <a:solidFill>
                  <a:schemeClr val="dk2"/>
                </a:solidFill>
                <a:latin typeface="Trebuchet MS"/>
                <a:ea typeface="Trebuchet MS"/>
                <a:cs typeface="Trebuchet MS"/>
                <a:sym typeface="Trebuchet MS"/>
              </a:defRPr>
            </a:lvl3pPr>
            <a:lvl4pPr marL="1774825" marR="0" lvl="3"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4pPr>
            <a:lvl5pPr marL="2117725" marR="0" lvl="4"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5pPr>
            <a:lvl6pPr marL="2574925" marR="0" lvl="5"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6pPr>
            <a:lvl7pPr marL="3032125" marR="0" lvl="6"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7pPr>
            <a:lvl8pPr marL="3489325" marR="0" lvl="7"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8pPr>
            <a:lvl9pPr marL="3946525" marR="0" lvl="8" indent="15875" algn="l" rtl="0">
              <a:lnSpc>
                <a:spcPct val="100000"/>
              </a:lnSpc>
              <a:spcBef>
                <a:spcPts val="400"/>
              </a:spcBef>
              <a:spcAft>
                <a:spcPts val="0"/>
              </a:spcAft>
              <a:buClr>
                <a:schemeClr val="dk2"/>
              </a:buClr>
              <a:buSzPct val="100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pic>
        <p:nvPicPr>
          <p:cNvPr id="14" name="Shape 1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0130818" y="5785420"/>
            <a:ext cx="580799" cy="206400"/>
          </a:xfrm>
          <a:prstGeom prst="rect">
            <a:avLst/>
          </a:prstGeom>
          <a:noFill/>
          <a:ln>
            <a:noFill/>
          </a:ln>
        </p:spPr>
      </p:pic>
      <p:sp>
        <p:nvSpPr>
          <p:cNvPr id="15" name="Shape 15"/>
          <p:cNvSpPr txBox="1"/>
          <p:nvPr/>
        </p:nvSpPr>
        <p:spPr>
          <a:xfrm>
            <a:off x="9762254" y="5831285"/>
            <a:ext cx="321027" cy="161582"/>
          </a:xfrm>
          <a:prstGeom prst="rect">
            <a:avLst/>
          </a:prstGeom>
          <a:noFill/>
          <a:ln>
            <a:noFill/>
          </a:ln>
        </p:spPr>
        <p:txBody>
          <a:bodyPr lIns="0" tIns="0" rIns="0" bIns="0" anchor="ctr" anchorCtr="0">
            <a:noAutofit/>
          </a:bodyPr>
          <a:lstStyle/>
          <a:p>
            <a:pPr marL="0" marR="0" lvl="0" indent="0" algn="r" rtl="0">
              <a:lnSpc>
                <a:spcPct val="100000"/>
              </a:lnSpc>
              <a:spcBef>
                <a:spcPts val="0"/>
              </a:spcBef>
              <a:spcAft>
                <a:spcPts val="0"/>
              </a:spcAft>
              <a:buClr>
                <a:schemeClr val="accent4"/>
              </a:buClr>
              <a:buSzPct val="25000"/>
              <a:buFont typeface="Trebuchet MS"/>
              <a:buNone/>
            </a:pPr>
            <a:fld id="{00000000-1234-1234-1234-123412341234}" type="slidenum">
              <a:rPr lang="en-US" altLang="zh-CN" sz="850" b="0" i="0" u="none" strike="noStrike" cap="none" smtClean="0">
                <a:solidFill>
                  <a:schemeClr val="accent4"/>
                </a:solidFill>
                <a:latin typeface="Noto Sans CJK SC Regular" panose="020B0500000000000000" pitchFamily="34" charset="-128"/>
                <a:ea typeface="Noto Sans CJK SC Regular" panose="020B0500000000000000" pitchFamily="34" charset="-128"/>
                <a:cs typeface="Trebuchet MS"/>
                <a:sym typeface="Trebuchet MS"/>
              </a:rPr>
              <a:pPr marL="0" marR="0" lvl="0" indent="0" algn="r" rtl="0">
                <a:lnSpc>
                  <a:spcPct val="100000"/>
                </a:lnSpc>
                <a:spcBef>
                  <a:spcPts val="0"/>
                </a:spcBef>
                <a:spcAft>
                  <a:spcPts val="0"/>
                </a:spcAft>
                <a:buClr>
                  <a:schemeClr val="accent4"/>
                </a:buClr>
                <a:buSzPct val="25000"/>
                <a:buFont typeface="Trebuchet MS"/>
                <a:buNone/>
              </a:pPr>
              <a:t>‹#›</a:t>
            </a:fld>
            <a:r>
              <a:rPr lang="zh-CN" altLang="en-US" sz="1050" b="0" i="0" u="none" strike="noStrike" cap="none">
                <a:solidFill>
                  <a:srgbClr val="12FEB6"/>
                </a:solidFill>
                <a:latin typeface="Questrial"/>
                <a:ea typeface="Questrial"/>
                <a:cs typeface="Questrial"/>
                <a:sym typeface="Questrial"/>
              </a:rPr>
              <a:t> </a:t>
            </a:r>
            <a:endParaRPr lang="zh-CN" altLang="en-US" sz="1050" b="0" i="0" u="none" strike="noStrike" cap="none" dirty="0">
              <a:solidFill>
                <a:srgbClr val="12FEB6"/>
              </a:solidFill>
              <a:latin typeface="Questrial"/>
              <a:ea typeface="Questrial"/>
              <a:cs typeface="Questrial"/>
              <a:sym typeface="Questrial"/>
            </a:endParaRPr>
          </a:p>
        </p:txBody>
      </p:sp>
    </p:spTree>
    <p:extLst>
      <p:ext uri="{BB962C8B-B14F-4D97-AF65-F5344CB8AC3E}">
        <p14:creationId xmlns:p14="http://schemas.microsoft.com/office/powerpoint/2010/main" val="2158866406"/>
      </p:ext>
    </p:extLst>
  </p:cSld>
  <p:clrMap bg1="lt1" tx1="dk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mial.sri.utoronto.ca/LV_Challenge/Data.html"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jpe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jpeg"/><Relationship Id="rId2" Type="http://schemas.openxmlformats.org/officeDocument/2006/relationships/notesSlide" Target="../notesSlides/notesSlide2.xml"/><Relationship Id="rId16" Type="http://schemas.openxmlformats.org/officeDocument/2006/relationships/image" Target="../media/image53.png"/><Relationship Id="rId1" Type="http://schemas.openxmlformats.org/officeDocument/2006/relationships/slideLayout" Target="../slideLayouts/slideLayout6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jpe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second-annual-data-science-bowl/details/deep-learning-tutoria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mailto:nvdli@nvidia.com" TargetMode="External"/><Relationship Id="rId7" Type="http://schemas.openxmlformats.org/officeDocument/2006/relationships/hyperlink" Target="http://www.nvidia.com/deeplearning/developer" TargetMode="External"/><Relationship Id="rId2" Type="http://schemas.openxmlformats.org/officeDocument/2006/relationships/notesSlide" Target="../notesSlides/notesSlide45.xml"/><Relationship Id="rId1" Type="http://schemas.openxmlformats.org/officeDocument/2006/relationships/slideLayout" Target="../slideLayouts/slideLayout73.xml"/><Relationship Id="rId6" Type="http://schemas.openxmlformats.org/officeDocument/2006/relationships/hyperlink" Target="https://developer.nvidia.com/join" TargetMode="External"/><Relationship Id="rId5" Type="http://schemas.openxmlformats.org/officeDocument/2006/relationships/image" Target="../media/image53.png"/><Relationship Id="rId4" Type="http://schemas.openxmlformats.org/officeDocument/2006/relationships/hyperlink" Target="http://www.nvidia.com/dli"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2018.11</a:t>
            </a:r>
          </a:p>
        </p:txBody>
      </p:sp>
      <p:sp>
        <p:nvSpPr>
          <p:cNvPr id="5" name="Title 10"/>
          <p:cNvSpPr>
            <a:spLocks noGrp="1"/>
          </p:cNvSpPr>
          <p:nvPr>
            <p:ph type="title"/>
          </p:nvPr>
        </p:nvSpPr>
        <p:spPr>
          <a:xfrm>
            <a:off x="481661" y="4291733"/>
            <a:ext cx="8604587" cy="982855"/>
          </a:xfrm>
        </p:spPr>
        <p:txBody>
          <a:bodyPr/>
          <a:lstStyle/>
          <a:p>
            <a:r>
              <a:rPr lang="zh-CN" altLang="en-US" sz="4000" dirty="0">
                <a:latin typeface="Noto Sans CJK SC Bold" panose="020B0800000000000000" pitchFamily="34" charset="-122"/>
                <a:ea typeface="Noto Sans CJK SC Bold" panose="020B0800000000000000" pitchFamily="34" charset="-122"/>
                <a:sym typeface="Trebuchet MS" panose="020B0603020202020204" pitchFamily="34" charset="0"/>
              </a:rPr>
              <a:t>使用 </a:t>
            </a:r>
            <a:r>
              <a:rPr lang="en-US" altLang="zh-CN" sz="4000" dirty="0">
                <a:latin typeface="Noto Sans CJK SC Bold" panose="020B0800000000000000" pitchFamily="34" charset="-122"/>
                <a:ea typeface="Noto Sans CJK SC Bold" panose="020B0800000000000000" pitchFamily="34" charset="-122"/>
                <a:sym typeface="Trebuchet MS" panose="020B0603020202020204" pitchFamily="34" charset="0"/>
              </a:rPr>
              <a:t>TensorFlow</a:t>
            </a:r>
            <a:r>
              <a:rPr lang="zh-CN" altLang="en-US" sz="4000" dirty="0">
                <a:latin typeface="Noto Sans CJK SC Bold" panose="020B0800000000000000" pitchFamily="34" charset="-122"/>
                <a:ea typeface="Noto Sans CJK SC Bold" panose="020B0800000000000000" pitchFamily="34" charset="-122"/>
                <a:sym typeface="Trebuchet MS" panose="020B0603020202020204" pitchFamily="34" charset="0"/>
              </a:rPr>
              <a:t> </a:t>
            </a:r>
            <a:br>
              <a:rPr lang="en-US" altLang="zh-CN" sz="4000" dirty="0">
                <a:latin typeface="Noto Sans CJK SC Bold" panose="020B0800000000000000" pitchFamily="34" charset="-122"/>
                <a:ea typeface="Noto Sans CJK SC Bold" panose="020B0800000000000000" pitchFamily="34" charset="-122"/>
                <a:sym typeface="Trebuchet MS" panose="020B0603020202020204" pitchFamily="34" charset="0"/>
              </a:rPr>
            </a:br>
            <a:r>
              <a:rPr lang="zh-CN" altLang="en-US" sz="4000" dirty="0">
                <a:latin typeface="Noto Sans CJK SC Bold" panose="020B0800000000000000" pitchFamily="34" charset="-122"/>
                <a:ea typeface="Noto Sans CJK SC Bold" panose="020B0800000000000000" pitchFamily="34" charset="-122"/>
                <a:sym typeface="Trebuchet MS" panose="020B0603020202020204" pitchFamily="34" charset="0"/>
              </a:rPr>
              <a:t>实现图像分割</a:t>
            </a:r>
            <a:endParaRPr lang="en-US" sz="4000" dirty="0">
              <a:latin typeface="Noto Sans CJK SC Bold" panose="020B0800000000000000" pitchFamily="34" charset="-122"/>
              <a:ea typeface="Noto Sans CJK SC Bold" panose="020B0800000000000000" pitchFamily="34" charset="-122"/>
            </a:endParaRPr>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hape 628">
            <a:extLst>
              <a:ext uri="{FF2B5EF4-FFF2-40B4-BE49-F238E27FC236}">
                <a16:creationId xmlns:a16="http://schemas.microsoft.com/office/drawing/2014/main" id="{220E7C27-FAD7-4470-8088-206983D9CF03}"/>
              </a:ext>
            </a:extLst>
          </p:cNvPr>
          <p:cNvSpPr txBox="1">
            <a:spLocks noGrp="1" noChangeArrowheads="1"/>
          </p:cNvSpPr>
          <p:nvPr>
            <p:ph type="title"/>
          </p:nvPr>
        </p:nvSpPr>
        <p:spPr>
          <a:xfrm>
            <a:off x="498475" y="2790825"/>
            <a:ext cx="9975850" cy="590550"/>
          </a:xfrm>
        </p:spPr>
        <p:txBody>
          <a:bodyPr tIns="45700" bIns="45700"/>
          <a:lstStyle/>
          <a:p>
            <a:pPr eaLnBrk="1" hangingPunct="1">
              <a:spcBef>
                <a:spcPct val="0"/>
              </a:spcBef>
              <a:spcAft>
                <a:spcPct val="0"/>
              </a:spcAft>
              <a:buClr>
                <a:srgbClr val="FFFFFF"/>
              </a:buClr>
              <a:buFont typeface="Trebuchet MS" panose="020B0603020202020204" pitchFamily="34" charset="0"/>
              <a:buNone/>
            </a:pPr>
            <a:r>
              <a:rPr lang="zh-CN" altLang="en-US"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图像分割</a:t>
            </a: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hape 634">
            <a:extLst>
              <a:ext uri="{FF2B5EF4-FFF2-40B4-BE49-F238E27FC236}">
                <a16:creationId xmlns:a16="http://schemas.microsoft.com/office/drawing/2014/main" id="{E1A45250-18A9-4CAB-8D98-55D2098A7C00}"/>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计算机视觉任务</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2403" name="Shape 635">
            <a:extLst>
              <a:ext uri="{FF2B5EF4-FFF2-40B4-BE49-F238E27FC236}">
                <a16:creationId xmlns:a16="http://schemas.microsoft.com/office/drawing/2014/main" id="{C84EF175-ED6D-4325-AF50-37316120A425}"/>
              </a:ext>
            </a:extLst>
          </p:cNvPr>
          <p:cNvSpPr txBox="1">
            <a:spLocks noChangeArrowheads="1"/>
          </p:cNvSpPr>
          <p:nvPr/>
        </p:nvSpPr>
        <p:spPr bwMode="auto">
          <a:xfrm>
            <a:off x="7958138" y="1471613"/>
            <a:ext cx="2135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zh-CN" altLang="en-US" sz="1600" b="1" dirty="0">
                <a:latin typeface="Trebuchet MS" panose="020B0603020202020204" pitchFamily="34" charset="0"/>
                <a:ea typeface="Noto Sans CJK SC Regular" panose="020B0500000000000000" pitchFamily="34" charset="-128"/>
              </a:rPr>
              <a:t>图像分割</a:t>
            </a:r>
          </a:p>
        </p:txBody>
      </p:sp>
      <p:pic>
        <p:nvPicPr>
          <p:cNvPr id="102404" name="Shape 636">
            <a:extLst>
              <a:ext uri="{FF2B5EF4-FFF2-40B4-BE49-F238E27FC236}">
                <a16:creationId xmlns:a16="http://schemas.microsoft.com/office/drawing/2014/main" id="{D81396BA-BCC5-4B72-88DA-D7E794648C50}"/>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2613" y="2127250"/>
            <a:ext cx="1971675"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Shape 637">
            <a:extLst>
              <a:ext uri="{FF2B5EF4-FFF2-40B4-BE49-F238E27FC236}">
                <a16:creationId xmlns:a16="http://schemas.microsoft.com/office/drawing/2014/main" id="{9E0D620B-0EF1-402B-8246-CFF0380DE1E1}"/>
              </a:ext>
            </a:extLst>
          </p:cNvPr>
          <p:cNvSpPr txBox="1">
            <a:spLocks noChangeArrowheads="1"/>
          </p:cNvSpPr>
          <p:nvPr/>
        </p:nvSpPr>
        <p:spPr bwMode="auto">
          <a:xfrm>
            <a:off x="5581650" y="1471613"/>
            <a:ext cx="2135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zh-CN" altLang="en-US" sz="1600" b="1" dirty="0">
                <a:latin typeface="Trebuchet MS" panose="020B0603020202020204" pitchFamily="34" charset="0"/>
                <a:ea typeface="Noto Sans CJK SC Regular" panose="020B0500000000000000" pitchFamily="34" charset="-128"/>
              </a:rPr>
              <a:t>目标检测</a:t>
            </a:r>
          </a:p>
        </p:txBody>
      </p:sp>
      <p:pic>
        <p:nvPicPr>
          <p:cNvPr id="102406" name="Shape 638">
            <a:extLst>
              <a:ext uri="{FF2B5EF4-FFF2-40B4-BE49-F238E27FC236}">
                <a16:creationId xmlns:a16="http://schemas.microsoft.com/office/drawing/2014/main" id="{B60FAFA2-F9CC-4C9C-AA44-04EFA357886F}"/>
              </a:ext>
            </a:extLst>
          </p:cNvPr>
          <p:cNvPicPr preferRelativeResize="0">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14688" y="2028825"/>
            <a:ext cx="1758950" cy="310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Shape 639">
            <a:extLst>
              <a:ext uri="{FF2B5EF4-FFF2-40B4-BE49-F238E27FC236}">
                <a16:creationId xmlns:a16="http://schemas.microsoft.com/office/drawing/2014/main" id="{A77EAD16-2B35-4415-9103-D24A7461EDBC}"/>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7725" y="2112963"/>
            <a:ext cx="2125663"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8" name="Shape 640">
            <a:extLst>
              <a:ext uri="{FF2B5EF4-FFF2-40B4-BE49-F238E27FC236}">
                <a16:creationId xmlns:a16="http://schemas.microsoft.com/office/drawing/2014/main" id="{5AC9912B-8783-4CFD-B0BD-8E7F3310B6D0}"/>
              </a:ext>
            </a:extLst>
          </p:cNvPr>
          <p:cNvSpPr txBox="1">
            <a:spLocks noChangeArrowheads="1"/>
          </p:cNvSpPr>
          <p:nvPr/>
        </p:nvSpPr>
        <p:spPr bwMode="auto">
          <a:xfrm>
            <a:off x="3214688" y="1471613"/>
            <a:ext cx="2135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zh-CN" altLang="en-US" sz="1600" b="1" dirty="0">
                <a:latin typeface="Trebuchet MS" panose="020B0603020202020204" pitchFamily="34" charset="0"/>
                <a:ea typeface="Noto Sans CJK SC Regular" panose="020B0500000000000000" pitchFamily="34" charset="-128"/>
              </a:rPr>
              <a:t>图像分类及定位</a:t>
            </a:r>
          </a:p>
        </p:txBody>
      </p:sp>
      <p:sp>
        <p:nvSpPr>
          <p:cNvPr id="102409" name="Shape 641">
            <a:extLst>
              <a:ext uri="{FF2B5EF4-FFF2-40B4-BE49-F238E27FC236}">
                <a16:creationId xmlns:a16="http://schemas.microsoft.com/office/drawing/2014/main" id="{B726114D-9BAB-495C-9205-C2EA64134F65}"/>
              </a:ext>
            </a:extLst>
          </p:cNvPr>
          <p:cNvSpPr txBox="1">
            <a:spLocks noChangeArrowheads="1"/>
          </p:cNvSpPr>
          <p:nvPr/>
        </p:nvSpPr>
        <p:spPr bwMode="auto">
          <a:xfrm>
            <a:off x="801688" y="1468438"/>
            <a:ext cx="2135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zh-CN" altLang="en-US" sz="1600" b="1" dirty="0">
                <a:latin typeface="Trebuchet MS" panose="020B0603020202020204" pitchFamily="34" charset="0"/>
                <a:ea typeface="Noto Sans CJK SC Regular" panose="020B0500000000000000" pitchFamily="34" charset="-128"/>
              </a:rPr>
              <a:t>图像分类</a:t>
            </a:r>
          </a:p>
        </p:txBody>
      </p:sp>
      <p:sp>
        <p:nvSpPr>
          <p:cNvPr id="102410" name="Shape 642">
            <a:extLst>
              <a:ext uri="{FF2B5EF4-FFF2-40B4-BE49-F238E27FC236}">
                <a16:creationId xmlns:a16="http://schemas.microsoft.com/office/drawing/2014/main" id="{C1442589-CF4B-4DE9-9DF6-3E75776A0D1B}"/>
              </a:ext>
            </a:extLst>
          </p:cNvPr>
          <p:cNvSpPr>
            <a:spLocks noChangeArrowheads="1"/>
          </p:cNvSpPr>
          <p:nvPr/>
        </p:nvSpPr>
        <p:spPr bwMode="auto">
          <a:xfrm>
            <a:off x="3729038" y="2365375"/>
            <a:ext cx="1179512" cy="2111375"/>
          </a:xfrm>
          <a:prstGeom prst="rect">
            <a:avLst/>
          </a:prstGeom>
          <a:noFill/>
          <a:ln w="25400">
            <a:solidFill>
              <a:srgbClr val="588A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endParaRPr lang="zh-CN" altLang="zh-CN" dirty="0">
              <a:solidFill>
                <a:srgbClr val="FFFFFF"/>
              </a:solidFill>
              <a:latin typeface="Trebuchet MS" panose="020B0603020202020204" pitchFamily="34" charset="0"/>
            </a:endParaRPr>
          </a:p>
        </p:txBody>
      </p:sp>
      <p:sp>
        <p:nvSpPr>
          <p:cNvPr id="102411" name="Shape 643">
            <a:extLst>
              <a:ext uri="{FF2B5EF4-FFF2-40B4-BE49-F238E27FC236}">
                <a16:creationId xmlns:a16="http://schemas.microsoft.com/office/drawing/2014/main" id="{F977421C-44C2-4112-9F2F-3C3F190956EE}"/>
              </a:ext>
            </a:extLst>
          </p:cNvPr>
          <p:cNvSpPr>
            <a:spLocks noChangeArrowheads="1"/>
          </p:cNvSpPr>
          <p:nvPr/>
        </p:nvSpPr>
        <p:spPr bwMode="auto">
          <a:xfrm>
            <a:off x="5732463" y="2524125"/>
            <a:ext cx="1120775" cy="2065338"/>
          </a:xfrm>
          <a:prstGeom prst="rect">
            <a:avLst/>
          </a:prstGeom>
          <a:noFill/>
          <a:ln w="25400">
            <a:solidFill>
              <a:srgbClr val="588A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endParaRPr lang="zh-CN" altLang="zh-CN" dirty="0">
              <a:solidFill>
                <a:srgbClr val="FFFFFF"/>
              </a:solidFill>
              <a:latin typeface="Trebuchet MS" panose="020B0603020202020204" pitchFamily="34" charset="0"/>
            </a:endParaRPr>
          </a:p>
        </p:txBody>
      </p:sp>
      <p:sp>
        <p:nvSpPr>
          <p:cNvPr id="102412" name="Shape 644">
            <a:extLst>
              <a:ext uri="{FF2B5EF4-FFF2-40B4-BE49-F238E27FC236}">
                <a16:creationId xmlns:a16="http://schemas.microsoft.com/office/drawing/2014/main" id="{121D646C-7E2D-4FEF-A79C-3973D551BE24}"/>
              </a:ext>
            </a:extLst>
          </p:cNvPr>
          <p:cNvSpPr>
            <a:spLocks noChangeArrowheads="1"/>
          </p:cNvSpPr>
          <p:nvPr/>
        </p:nvSpPr>
        <p:spPr bwMode="auto">
          <a:xfrm>
            <a:off x="6767513" y="3787775"/>
            <a:ext cx="769937" cy="690563"/>
          </a:xfrm>
          <a:prstGeom prst="rect">
            <a:avLst/>
          </a:prstGeom>
          <a:noFill/>
          <a:ln w="25400">
            <a:solidFill>
              <a:srgbClr val="3B5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endParaRPr lang="zh-CN" altLang="zh-CN" dirty="0">
              <a:solidFill>
                <a:srgbClr val="FFFFFF"/>
              </a:solidFill>
              <a:latin typeface="Trebuchet MS" panose="020B0603020202020204" pitchFamily="34" charset="0"/>
            </a:endParaRPr>
          </a:p>
        </p:txBody>
      </p:sp>
      <p:pic>
        <p:nvPicPr>
          <p:cNvPr id="102413" name="Shape 645">
            <a:extLst>
              <a:ext uri="{FF2B5EF4-FFF2-40B4-BE49-F238E27FC236}">
                <a16:creationId xmlns:a16="http://schemas.microsoft.com/office/drawing/2014/main" id="{5E5B0428-E8CD-4695-8D1C-20200061476A}"/>
              </a:ext>
            </a:extLst>
          </p:cNvPr>
          <p:cNvPicPr preferRelativeResize="0">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953375" y="2154238"/>
            <a:ext cx="21447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4" name="Shape 646">
            <a:extLst>
              <a:ext uri="{FF2B5EF4-FFF2-40B4-BE49-F238E27FC236}">
                <a16:creationId xmlns:a16="http://schemas.microsoft.com/office/drawing/2014/main" id="{83CE73A6-A63A-4058-914F-48983D2B1B6C}"/>
              </a:ext>
            </a:extLst>
          </p:cNvPr>
          <p:cNvSpPr txBox="1">
            <a:spLocks noChangeArrowheads="1"/>
          </p:cNvSpPr>
          <p:nvPr/>
        </p:nvSpPr>
        <p:spPr bwMode="auto">
          <a:xfrm>
            <a:off x="2714625" y="5589588"/>
            <a:ext cx="5543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zh-CN" altLang="en-US" dirty="0">
                <a:latin typeface="Trebuchet MS" panose="020B0603020202020204" pitchFamily="34" charset="0"/>
                <a:ea typeface="Noto Sans CJK SC Regular" panose="020B0500000000000000" pitchFamily="34" charset="-128"/>
              </a:rPr>
              <a:t>（资料源于斯坦福大学 </a:t>
            </a:r>
            <a:r>
              <a:rPr lang="en-US" altLang="zh-CN" dirty="0">
                <a:latin typeface="Trebuchet MS" panose="020B0603020202020204" pitchFamily="34" charset="0"/>
                <a:ea typeface="Noto Sans CJK SC Regular" panose="020B0500000000000000" pitchFamily="34" charset="-128"/>
              </a:rPr>
              <a:t>cs231n </a:t>
            </a:r>
            <a:r>
              <a:rPr lang="zh-CN" altLang="en-US" dirty="0">
                <a:latin typeface="Trebuchet MS" panose="020B0603020202020204" pitchFamily="34" charset="0"/>
                <a:ea typeface="Noto Sans CJK SC Regular" panose="020B0500000000000000" pitchFamily="34" charset="-128"/>
              </a:rPr>
              <a:t>课程中使用的幻灯片）</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hape 651">
            <a:extLst>
              <a:ext uri="{FF2B5EF4-FFF2-40B4-BE49-F238E27FC236}">
                <a16:creationId xmlns:a16="http://schemas.microsoft.com/office/drawing/2014/main" id="{83D2AB49-F52E-43B1-B6E0-C8235203F774}"/>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图像分割</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04451" name="Shape 652">
            <a:extLst>
              <a:ext uri="{FF2B5EF4-FFF2-40B4-BE49-F238E27FC236}">
                <a16:creationId xmlns:a16="http://schemas.microsoft.com/office/drawing/2014/main" id="{73642942-EE4C-4B0C-A3DF-A0553B2A66F0}"/>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endParaRPr lang="zh-CN" altLang="zh-CN" sz="2400"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104452" name="Shape 653">
            <a:extLst>
              <a:ext uri="{FF2B5EF4-FFF2-40B4-BE49-F238E27FC236}">
                <a16:creationId xmlns:a16="http://schemas.microsoft.com/office/drawing/2014/main" id="{416A2AC8-82FD-4AD8-BD59-93DD993B62D6}"/>
              </a:ext>
            </a:extLst>
          </p:cNvPr>
          <p:cNvSpPr txBox="1">
            <a:spLocks noGrp="1" noChangeArrowheads="1"/>
          </p:cNvSpPr>
          <p:nvPr>
            <p:ph type="body" idx="2"/>
          </p:nvPr>
        </p:nvSpPr>
        <p:spPr>
          <a:xfrm>
            <a:off x="517525" y="2103438"/>
            <a:ext cx="9947275"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“分割”有时用来说明相似但略微不同的任务</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本实验将开展图像语义分割任务</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即，将图像中的每个像素归入多个类别中的其中一类</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从某种意义上说，这是一个分类问题，即每个像素都有一个类别；而与之相对的图像识别，则是每张图像（像素集合）都有一个类别</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具体来说，我们将在本实验中研究医学成像数据，并试图确定左心室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(LV)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的位置</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即，每个像素是否为左心室的组成部分？</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hape 658">
            <a:extLst>
              <a:ext uri="{FF2B5EF4-FFF2-40B4-BE49-F238E27FC236}">
                <a16:creationId xmlns:a16="http://schemas.microsoft.com/office/drawing/2014/main" id="{BAE46BFF-68BE-448D-A795-99E864960D6C}"/>
              </a:ext>
            </a:extLst>
          </p:cNvPr>
          <p:cNvSpPr txBox="1">
            <a:spLocks noGrp="1" noChangeArrowheads="1"/>
          </p:cNvSpPr>
          <p:nvPr>
            <p:ph type="title"/>
          </p:nvPr>
        </p:nvSpPr>
        <p:spPr>
          <a:xfrm>
            <a:off x="498475" y="2790825"/>
            <a:ext cx="9975850" cy="590550"/>
          </a:xfrm>
        </p:spPr>
        <p:txBody>
          <a:bodyPr tIns="45700" bIns="45700"/>
          <a:lstStyle/>
          <a:p>
            <a:pPr eaLnBrk="1" hangingPunct="1">
              <a:spcBef>
                <a:spcPct val="0"/>
              </a:spcBef>
              <a:spcAft>
                <a:spcPct val="0"/>
              </a:spcAft>
              <a:buClr>
                <a:srgbClr val="FFFFFF"/>
              </a:buClr>
              <a:buFont typeface="Trebuchet MS" panose="020B0603020202020204" pitchFamily="34" charset="0"/>
              <a:buNone/>
            </a:pPr>
            <a:r>
              <a:rPr lang="en-US" altLang="zh-CN" dirty="0">
                <a:solidFill>
                  <a:srgbClr val="FFFFFF"/>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endParaRPr lang="zh-CN" altLang="en-US" dirty="0">
              <a:solidFill>
                <a:srgbClr val="FFFFFF"/>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hape 664">
            <a:extLst>
              <a:ext uri="{FF2B5EF4-FFF2-40B4-BE49-F238E27FC236}">
                <a16:creationId xmlns:a16="http://schemas.microsoft.com/office/drawing/2014/main" id="{DD0C3C96-281B-45BF-BDFC-59EF38A7A647}"/>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什么是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p>
        </p:txBody>
      </p:sp>
      <p:sp>
        <p:nvSpPr>
          <p:cNvPr id="108547" name="Shape 665">
            <a:extLst>
              <a:ext uri="{FF2B5EF4-FFF2-40B4-BE49-F238E27FC236}">
                <a16:creationId xmlns:a16="http://schemas.microsoft.com/office/drawing/2014/main" id="{9D5EC823-0470-4E3B-9112-CFC16B66567B}"/>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r>
              <a:rPr lang="zh-CN" altLang="en-US" sz="2400" dirty="0">
                <a:solidFill>
                  <a:srgbClr val="76B9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由 </a:t>
            </a:r>
            <a:r>
              <a:rPr lang="en-US" altLang="zh-CN" sz="24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Google </a:t>
            </a:r>
            <a:r>
              <a:rPr lang="zh-CN" altLang="en-US" sz="2400" dirty="0">
                <a:solidFill>
                  <a:srgbClr val="76B9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创建，</a:t>
            </a:r>
            <a:r>
              <a:rPr lang="en-US" altLang="zh-CN" sz="24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tensorflow.org</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66" name="Shape 666">
            <a:extLst>
              <a:ext uri="{FF2B5EF4-FFF2-40B4-BE49-F238E27FC236}">
                <a16:creationId xmlns:a16="http://schemas.microsoft.com/office/drawing/2014/main" id="{9727B2F4-6A10-46D4-BB63-36BED42DAA4D}"/>
              </a:ext>
            </a:extLst>
          </p:cNvPr>
          <p:cNvSpPr txBox="1">
            <a:spLocks noGrp="1"/>
          </p:cNvSpPr>
          <p:nvPr>
            <p:ph type="body" idx="2"/>
          </p:nvPr>
        </p:nvSpPr>
        <p:spPr>
          <a:xfrm>
            <a:off x="517525" y="1614488"/>
            <a:ext cx="9947275" cy="4206875"/>
          </a:xfrm>
        </p:spPr>
        <p:txBody>
          <a:bodyPr tIns="45700" bIns="45700">
            <a:noAutofit/>
          </a:bodyPr>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“面向机器智能的开源软件库”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Font typeface="Trebuchet MS" panose="020B0603020202020204" pitchFamily="34" charset="0"/>
              <a:buNone/>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ct val="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可从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GitHub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获取</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灵活性</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将计算过程表示为数据流图</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如果可以用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语法编程，就可以运行</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可移植性</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CPU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和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GPU</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、工作站、服务器、移动设备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编程语言</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Python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和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性能</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基于</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CPU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和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GPU</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优化的性能</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将任务分配至不同的硬件设备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使用 </a:t>
            </a: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cu</a:t>
            </a:r>
            <a:r>
              <a:rPr lang="en-US" altLang="zh-CN" sz="18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DNN</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108549" name="Shape 667">
            <a:extLst>
              <a:ext uri="{FF2B5EF4-FFF2-40B4-BE49-F238E27FC236}">
                <a16:creationId xmlns:a16="http://schemas.microsoft.com/office/drawing/2014/main" id="{FB85E24B-2449-47E7-B970-354D938956DC}"/>
              </a:ext>
            </a:extLst>
          </p:cNvPr>
          <p:cNvSpPr txBox="1">
            <a:spLocks noChangeArrowheads="1"/>
          </p:cNvSpPr>
          <p:nvPr/>
        </p:nvSpPr>
        <p:spPr bwMode="auto">
          <a:xfrm>
            <a:off x="2836863" y="5797550"/>
            <a:ext cx="5711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en-US" altLang="zh-CN" sz="1100" dirty="0">
                <a:latin typeface="Trebuchet MS" panose="020B0603020202020204" pitchFamily="34" charset="0"/>
                <a:ea typeface="Noto Sans CJK SC Regular" panose="020B0500000000000000" pitchFamily="34" charset="-128"/>
              </a:rPr>
              <a:t>TensorFlow</a:t>
            </a:r>
            <a:r>
              <a:rPr lang="zh-CN" altLang="en-US" sz="1100" dirty="0">
                <a:latin typeface="Trebuchet MS" panose="020B0603020202020204" pitchFamily="34" charset="0"/>
                <a:ea typeface="Noto Sans CJK SC Regular" panose="020B0500000000000000" pitchFamily="34" charset="-128"/>
              </a:rPr>
              <a:t>、</a:t>
            </a:r>
            <a:r>
              <a:rPr lang="en-US" altLang="zh-CN" sz="1100" dirty="0">
                <a:latin typeface="Trebuchet MS" panose="020B0603020202020204" pitchFamily="34" charset="0"/>
                <a:ea typeface="Noto Sans CJK SC Regular" panose="020B0500000000000000" pitchFamily="34" charset="-128"/>
              </a:rPr>
              <a:t>TensorFlow</a:t>
            </a:r>
            <a:r>
              <a:rPr lang="zh-CN" altLang="en-US" sz="1100" dirty="0">
                <a:latin typeface="Trebuchet MS" panose="020B0603020202020204" pitchFamily="34" charset="0"/>
                <a:ea typeface="Noto Sans CJK SC Regular" panose="020B0500000000000000" pitchFamily="34" charset="-128"/>
              </a:rPr>
              <a:t> 徽标以及任何相关标志均为 </a:t>
            </a:r>
            <a:r>
              <a:rPr lang="en-US" altLang="zh-CN" sz="1100" dirty="0">
                <a:latin typeface="Trebuchet MS" panose="020B0603020202020204" pitchFamily="34" charset="0"/>
                <a:ea typeface="Noto Sans CJK SC Regular" panose="020B0500000000000000" pitchFamily="34" charset="-128"/>
              </a:rPr>
              <a:t>Google Inc. </a:t>
            </a:r>
            <a:r>
              <a:rPr lang="zh-CN" altLang="en-US" sz="1100" dirty="0">
                <a:latin typeface="Trebuchet MS" panose="020B0603020202020204" pitchFamily="34" charset="0"/>
                <a:ea typeface="Noto Sans CJK SC Regular" panose="020B0500000000000000" pitchFamily="34" charset="-128"/>
              </a:rPr>
              <a:t>的商标。</a:t>
            </a:r>
            <a:endParaRPr lang="zh-CN" altLang="en-US" dirty="0">
              <a:latin typeface="Trebuchet MS" panose="020B0603020202020204" pitchFamily="34" charset="0"/>
              <a:ea typeface="Noto Sans CJK SC Regular" panose="020B0500000000000000" pitchFamily="34" charset="-128"/>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hape 672">
            <a:extLst>
              <a:ext uri="{FF2B5EF4-FFF2-40B4-BE49-F238E27FC236}">
                <a16:creationId xmlns:a16="http://schemas.microsoft.com/office/drawing/2014/main" id="{C010EBF5-4AD8-49A7-816E-F977CB4B24CA}"/>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运行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73" name="Shape 673">
            <a:extLst>
              <a:ext uri="{FF2B5EF4-FFF2-40B4-BE49-F238E27FC236}">
                <a16:creationId xmlns:a16="http://schemas.microsoft.com/office/drawing/2014/main" id="{C1A1B26B-A06E-4CA5-89E2-74F00B432334}"/>
              </a:ext>
            </a:extLst>
          </p:cNvPr>
          <p:cNvSpPr txBox="1">
            <a:spLocks noGrp="1"/>
          </p:cNvSpPr>
          <p:nvPr>
            <p:ph type="body" idx="2"/>
          </p:nvPr>
        </p:nvSpPr>
        <p:spPr>
          <a:xfrm>
            <a:off x="517525" y="1514475"/>
            <a:ext cx="9947275" cy="4306888"/>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构建数据流图</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在进行实际计算之前完成</a:t>
            </a:r>
          </a:p>
          <a:p>
            <a:pPr marL="342900" indent="-342900" eaLnBrk="1" hangingPunct="1">
              <a:spcBef>
                <a:spcPct val="0"/>
              </a:spcBef>
              <a:spcAft>
                <a:spcPct val="0"/>
              </a:spcAft>
              <a:buClr>
                <a:srgbClr val="B3B3B3"/>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p>
          <a:p>
            <a:pPr lvl="1" indent="-342900" eaLnBrk="1" hangingPunct="1">
              <a:spcBef>
                <a:spcPct val="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将您的神经网络设计为数据流图</a:t>
            </a:r>
          </a:p>
          <a:p>
            <a:pPr lvl="1" indent="-342900" eaLnBrk="1" hangingPunct="1">
              <a:spcBef>
                <a:spcPts val="1800"/>
              </a:spcBef>
              <a:spcAft>
                <a:spcPct val="0"/>
              </a:spcAft>
              <a:buClr>
                <a:srgbClr val="B3B3B3"/>
              </a:buClr>
              <a:buSzPts val="1800"/>
              <a:buFont typeface="Arial" panose="020B0604020202020204" pitchFamily="34" charset="0"/>
              <a:buChar char="•"/>
            </a:pPr>
            <a:r>
              <a:rPr lang="en-US" altLang="zh-CN"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Variables</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在训练过程中被更新的数据流图参数</a:t>
            </a:r>
          </a:p>
          <a:p>
            <a:pPr marL="1431925" lvl="2" indent="-352425" eaLnBrk="1" hangingPunct="1">
              <a:spcBef>
                <a:spcPts val="1800"/>
              </a:spcBef>
              <a:spcAft>
                <a:spcPct val="0"/>
              </a:spcAft>
              <a:buClr>
                <a:srgbClr val="B3B3B3"/>
              </a:buClr>
              <a:buSzPts val="16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即，学习的权重</a:t>
            </a:r>
          </a:p>
          <a:p>
            <a:pPr lvl="1" indent="-342900" eaLnBrk="1" hangingPunct="1">
              <a:spcBef>
                <a:spcPts val="1800"/>
              </a:spcBef>
              <a:spcAft>
                <a:spcPct val="0"/>
              </a:spcAft>
              <a:buClr>
                <a:srgbClr val="B3B3B3"/>
              </a:buClr>
              <a:buSzPts val="1800"/>
              <a:buFont typeface="Arial" panose="020B0604020202020204" pitchFamily="34" charset="0"/>
              <a:buChar char="•"/>
            </a:pP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Operations——</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对变量与数据进行计算</a:t>
            </a:r>
          </a:p>
          <a:p>
            <a:pPr marL="1431925" lvl="2" indent="-352425" eaLnBrk="1" hangingPunct="1">
              <a:spcBef>
                <a:spcPts val="1800"/>
              </a:spcBef>
              <a:spcAft>
                <a:spcPct val="0"/>
              </a:spcAft>
              <a:buClr>
                <a:srgbClr val="B3B3B3"/>
              </a:buClr>
              <a:buSzPts val="16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例如，卷积、激活、矩阵乘法等。</a:t>
            </a:r>
            <a:endPar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发起</a:t>
            </a:r>
            <a:r>
              <a:rPr lang="zh-CN" altLang="en-US"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会话</a:t>
            </a:r>
            <a:r>
              <a:rPr lang="en-US" altLang="zh-CN"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session</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这是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执行数据流图的一种表述</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获取数据并在之前创建的数据流图中运行</a:t>
            </a: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hape 678">
            <a:extLst>
              <a:ext uri="{FF2B5EF4-FFF2-40B4-BE49-F238E27FC236}">
                <a16:creationId xmlns:a16="http://schemas.microsoft.com/office/drawing/2014/main" id="{14785485-7D53-4638-A3EF-BC305A34AA87}"/>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工作流程范例</a:t>
            </a:r>
          </a:p>
        </p:txBody>
      </p:sp>
      <p:sp>
        <p:nvSpPr>
          <p:cNvPr id="679" name="Shape 679">
            <a:extLst>
              <a:ext uri="{FF2B5EF4-FFF2-40B4-BE49-F238E27FC236}">
                <a16:creationId xmlns:a16="http://schemas.microsoft.com/office/drawing/2014/main" id="{0BA58B22-1A93-43C5-B11C-95E3EC3B9338}"/>
              </a:ext>
            </a:extLst>
          </p:cNvPr>
          <p:cNvSpPr txBox="1">
            <a:spLocks noGrp="1"/>
          </p:cNvSpPr>
          <p:nvPr>
            <p:ph type="body" idx="2"/>
          </p:nvPr>
        </p:nvSpPr>
        <p:spPr>
          <a:xfrm>
            <a:off x="517525" y="1438275"/>
            <a:ext cx="9947275" cy="4383088"/>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准备输入数据</a:t>
            </a:r>
          </a:p>
          <a:p>
            <a:pPr marL="342900" indent="-342900" eaLnBrk="1" hangingPunct="1">
              <a:spcBef>
                <a:spcPct val="0"/>
              </a:spcBef>
              <a:spcAft>
                <a:spcPct val="0"/>
              </a:spcAft>
              <a:buClr>
                <a:srgbClr val="B3B3B3"/>
              </a:buClr>
              <a:buSzPts val="20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ct val="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可以使用 </a:t>
            </a: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numpy</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数组，但对于超大型数据集，建议使用 </a:t>
            </a: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TFRecords</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构建数据流图</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创建推理、损失、训练的流图节点</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模型训练</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会话</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中将输入数据导入数据流图中，对输入数据执行循环操作。</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设定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batch size</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、训练次数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epochs</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、学习率等参数。</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模型推理</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在数据流图中执行推理计算，然后基于适当的指标评估模型准确度</a:t>
            </a: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hape 684">
            <a:extLst>
              <a:ext uri="{FF2B5EF4-FFF2-40B4-BE49-F238E27FC236}">
                <a16:creationId xmlns:a16="http://schemas.microsoft.com/office/drawing/2014/main" id="{2BEB66FD-4E32-493E-A73F-4CEBD37259B0}"/>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14691" name="Shape 685">
            <a:extLst>
              <a:ext uri="{FF2B5EF4-FFF2-40B4-BE49-F238E27FC236}">
                <a16:creationId xmlns:a16="http://schemas.microsoft.com/office/drawing/2014/main" id="{D5B5937C-AFBB-4740-B8DE-8234244458F4}"/>
              </a:ext>
            </a:extLst>
          </p:cNvPr>
          <p:cNvSpPr txBox="1">
            <a:spLocks noGrp="1" noChangeArrowheads="1"/>
          </p:cNvSpPr>
          <p:nvPr>
            <p:ph type="body" idx="1"/>
          </p:nvPr>
        </p:nvSpPr>
        <p:spPr>
          <a:xfrm>
            <a:off x="498475" y="1182688"/>
            <a:ext cx="9975850" cy="525462"/>
          </a:xfrm>
        </p:spPr>
        <p:txBody>
          <a:bodyPr tIns="45700" bIns="45700"/>
          <a:lstStyle/>
          <a:p>
            <a:pPr marL="0" indent="0" eaLnBrk="1" hangingPunct="1">
              <a:spcBef>
                <a:spcPct val="0"/>
              </a:spcBef>
              <a:spcAft>
                <a:spcPct val="0"/>
              </a:spcAft>
              <a:buClr>
                <a:srgbClr val="B3B3B3"/>
              </a:buClr>
              <a:buFont typeface="Trebuchet MS" panose="020B0603020202020204" pitchFamily="34" charset="0"/>
              <a:buNone/>
            </a:pPr>
            <a:endParaRPr lang="zh-CN" altLang="zh-CN"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686" name="Shape 686">
            <a:extLst>
              <a:ext uri="{FF2B5EF4-FFF2-40B4-BE49-F238E27FC236}">
                <a16:creationId xmlns:a16="http://schemas.microsoft.com/office/drawing/2014/main" id="{416D45A2-5375-409A-9188-EB0713EBDF12}"/>
              </a:ext>
            </a:extLst>
          </p:cNvPr>
          <p:cNvSpPr txBox="1">
            <a:spLocks noGrp="1"/>
          </p:cNvSpPr>
          <p:nvPr>
            <p:ph type="body" idx="2"/>
          </p:nvPr>
        </p:nvSpPr>
        <p:spPr>
          <a:xfrm>
            <a:off x="517525" y="2103438"/>
            <a:ext cx="9947275" cy="3717925"/>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用于可视化训练过程的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工具</a:t>
            </a:r>
          </a:p>
          <a:p>
            <a:pPr marL="342900" indent="-342900" eaLnBrk="1" hangingPunct="1">
              <a:spcBef>
                <a:spcPct val="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ct val="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绘制损失率、学习率和准确率曲线</a:t>
            </a:r>
          </a:p>
          <a:p>
            <a:pPr lvl="1" indent="-342900" eaLnBrk="1" hangingPunct="1">
              <a:spcBef>
                <a:spcPct val="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ct val="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可视化数据流图</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将在本实验中使用 </a:t>
            </a: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对于汇总训练及推理统计数据尤为有用，有助清晰明了地分析模型性能</a:t>
            </a: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hape 692">
            <a:extLst>
              <a:ext uri="{FF2B5EF4-FFF2-40B4-BE49-F238E27FC236}">
                <a16:creationId xmlns:a16="http://schemas.microsoft.com/office/drawing/2014/main" id="{6E9558F0-D517-4958-A30E-4AC2DF988AB2}"/>
              </a:ext>
            </a:extLst>
          </p:cNvPr>
          <p:cNvSpPr txBox="1">
            <a:spLocks noGrp="1" noChangeArrowheads="1"/>
          </p:cNvSpPr>
          <p:nvPr>
            <p:ph type="title"/>
          </p:nvPr>
        </p:nvSpPr>
        <p:spPr>
          <a:xfrm>
            <a:off x="498475" y="654050"/>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TENSORBOARD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图形示例</a:t>
            </a:r>
          </a:p>
        </p:txBody>
      </p:sp>
      <p:pic>
        <p:nvPicPr>
          <p:cNvPr id="116739" name="Shape 693">
            <a:extLst>
              <a:ext uri="{FF2B5EF4-FFF2-40B4-BE49-F238E27FC236}">
                <a16:creationId xmlns:a16="http://schemas.microsoft.com/office/drawing/2014/main" id="{743AF319-2CD2-4E91-B1DA-F8A8A84B070E}"/>
              </a:ext>
            </a:extLst>
          </p:cNvPr>
          <p:cNvPicPr>
            <a:picLocks noGrp="1"/>
          </p:cNvPicPr>
          <p:nvPr>
            <p:ph type="body" idx="1"/>
          </p:nvPr>
        </p:nvPicPr>
        <p:blipFill>
          <a:blip r:embed="rId3" cstate="screen">
            <a:extLst>
              <a:ext uri="{28A0092B-C50C-407E-A947-70E740481C1C}">
                <a14:useLocalDpi xmlns:a14="http://schemas.microsoft.com/office/drawing/2010/main"/>
              </a:ext>
            </a:extLst>
          </a:blip>
          <a:srcRect/>
          <a:stretch>
            <a:fillRect/>
          </a:stretch>
        </p:blipFill>
        <p:spPr>
          <a:xfrm>
            <a:off x="1141413" y="2111375"/>
            <a:ext cx="3743325" cy="3694113"/>
          </a:xfrm>
          <a:ln cap="flat">
            <a:solidFill>
              <a:schemeClr val="bg2"/>
            </a:solidFill>
            <a:round/>
            <a:headEnd type="none" w="sm" len="sm"/>
            <a:tailEnd type="none" w="sm" len="sm"/>
          </a:ln>
        </p:spPr>
      </p:pic>
      <p:sp>
        <p:nvSpPr>
          <p:cNvPr id="694" name="Shape 694">
            <a:extLst>
              <a:ext uri="{FF2B5EF4-FFF2-40B4-BE49-F238E27FC236}">
                <a16:creationId xmlns:a16="http://schemas.microsoft.com/office/drawing/2014/main" id="{26BD4EB9-499B-4D98-9121-7DD22B86F718}"/>
              </a:ext>
            </a:extLst>
          </p:cNvPr>
          <p:cNvSpPr txBox="1">
            <a:spLocks noGrp="1"/>
          </p:cNvSpPr>
          <p:nvPr>
            <p:ph type="body" idx="2"/>
          </p:nvPr>
        </p:nvSpPr>
        <p:spPr>
          <a:xfrm>
            <a:off x="5626100" y="2111375"/>
            <a:ext cx="4683125" cy="3694113"/>
          </a:xfrm>
          <a:ln cap="flat">
            <a:solidFill>
              <a:schemeClr val="dk2"/>
            </a:solidFill>
            <a:round/>
            <a:headEnd type="none" w="sm" len="sm"/>
            <a:tailEnd type="none" w="sm" len="sm"/>
          </a:ln>
        </p:spPr>
        <p:txBody>
          <a:bodyPr lIns="274300" tIns="182875" rIns="274300" bIns="45700">
            <a:noAutofit/>
          </a:bodyPr>
          <a:lstStyle/>
          <a:p>
            <a:pPr marL="342900" indent="-342900" eaLnBrk="1" hangingPunct="1">
              <a:spcBef>
                <a:spcPct val="0"/>
              </a:spcBef>
              <a:spcAft>
                <a:spcPct val="0"/>
              </a:spcAft>
              <a:buClr>
                <a:srgbClr val="B3B3B3"/>
              </a:buClr>
              <a:buSzPts val="2000"/>
              <a:buFont typeface="Trebuchet MS" panose="020B0603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带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个隐藏层的神经网络评估图形</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Trebuchet MS" panose="020B0603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点击展开每个框即可</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600"/>
              <a:buFont typeface="Trebuchet MS" panose="020B0603020202020204" pitchFamily="34" charset="0"/>
              <a:buChar char="•"/>
            </a:pPr>
            <a:r>
              <a:rPr lang="zh-CN" altLang="en-US"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显示每个用户定义节点中的操作和变量</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16741" name="Shape 695">
            <a:extLst>
              <a:ext uri="{FF2B5EF4-FFF2-40B4-BE49-F238E27FC236}">
                <a16:creationId xmlns:a16="http://schemas.microsoft.com/office/drawing/2014/main" id="{053AE73B-64DF-46D3-9AB5-A5FCAA295626}"/>
              </a:ext>
            </a:extLst>
          </p:cNvPr>
          <p:cNvSpPr txBox="1">
            <a:spLocks noGrp="1" noChangeArrowheads="1"/>
          </p:cNvSpPr>
          <p:nvPr>
            <p:ph type="body" idx="3"/>
          </p:nvPr>
        </p:nvSpPr>
        <p:spPr>
          <a:xfrm>
            <a:off x="498475" y="1181100"/>
            <a:ext cx="9975850" cy="525463"/>
          </a:xfrm>
        </p:spPr>
        <p:txBody>
          <a:bodyPr tIns="45700" bIns="45700"/>
          <a:lstStyle/>
          <a:p>
            <a:pPr marL="0" indent="0" eaLnBrk="1" hangingPunct="1">
              <a:spcBef>
                <a:spcPct val="0"/>
              </a:spcBef>
              <a:spcAft>
                <a:spcPct val="0"/>
              </a:spcAft>
              <a:buClr>
                <a:srgbClr val="B3B3B3"/>
              </a:buClr>
              <a:buFont typeface="Trebuchet MS" panose="020B0603020202020204" pitchFamily="34" charset="0"/>
              <a:buNone/>
            </a:pPr>
            <a:endParaRPr lang="zh-CN" altLang="zh-CN"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hape 701">
            <a:extLst>
              <a:ext uri="{FF2B5EF4-FFF2-40B4-BE49-F238E27FC236}">
                <a16:creationId xmlns:a16="http://schemas.microsoft.com/office/drawing/2014/main" id="{5516AD73-EDD7-4B69-AD55-621887D830F5}"/>
              </a:ext>
            </a:extLst>
          </p:cNvPr>
          <p:cNvSpPr>
            <a:spLocks noChangeArrowheads="1"/>
          </p:cNvSpPr>
          <p:nvPr/>
        </p:nvSpPr>
        <p:spPr bwMode="auto">
          <a:xfrm>
            <a:off x="919163" y="1692275"/>
            <a:ext cx="9134475" cy="34813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endParaRPr lang="zh-CN" altLang="zh-CN" sz="1800" dirty="0">
              <a:latin typeface="Trebuchet MS" panose="020B0603020202020204" pitchFamily="34" charset="0"/>
            </a:endParaRPr>
          </a:p>
        </p:txBody>
      </p:sp>
      <p:sp>
        <p:nvSpPr>
          <p:cNvPr id="118787" name="Shape 702">
            <a:extLst>
              <a:ext uri="{FF2B5EF4-FFF2-40B4-BE49-F238E27FC236}">
                <a16:creationId xmlns:a16="http://schemas.microsoft.com/office/drawing/2014/main" id="{08B7E0E5-32C0-4D30-9AD2-1415942E7544}"/>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推理图形示例</a:t>
            </a:r>
          </a:p>
        </p:txBody>
      </p:sp>
      <p:sp>
        <p:nvSpPr>
          <p:cNvPr id="4" name="Shape 703">
            <a:extLst>
              <a:ext uri="{FF2B5EF4-FFF2-40B4-BE49-F238E27FC236}">
                <a16:creationId xmlns:a16="http://schemas.microsoft.com/office/drawing/2014/main" id="{31BE7303-98CA-4310-A4DB-4670810D536F}"/>
              </a:ext>
            </a:extLst>
          </p:cNvPr>
          <p:cNvSpPr txBox="1"/>
          <p:nvPr/>
        </p:nvSpPr>
        <p:spPr>
          <a:xfrm>
            <a:off x="1189484" y="1775043"/>
            <a:ext cx="8731877" cy="3582518"/>
          </a:xfrm>
          <a:prstGeom prst="rect">
            <a:avLst/>
          </a:prstGeom>
          <a:noFill/>
          <a:ln>
            <a:noFill/>
          </a:ln>
        </p:spPr>
        <p:txBody>
          <a:bodyPr spcFirstLastPara="1" wrap="square" lIns="91425" tIns="45700" rIns="91425" bIns="45700" anchor="ctr" anchorCtr="0">
            <a:noAutofit/>
          </a:bodyPr>
          <a:lstStyle/>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with </a:t>
            </a:r>
            <a:r>
              <a:rPr lang="en-US" altLang="zh-CN" sz="1800" b="1" dirty="0" err="1">
                <a:solidFill>
                  <a:schemeClr val="dk2"/>
                </a:solidFill>
                <a:latin typeface="Courier New"/>
                <a:ea typeface="Courier New"/>
                <a:cs typeface="Courier New"/>
                <a:sym typeface="Courier New"/>
              </a:rPr>
              <a:t>tf.name_scope</a:t>
            </a:r>
            <a:r>
              <a:rPr lang="en-US" altLang="zh-CN" sz="1800" b="1" dirty="0">
                <a:solidFill>
                  <a:schemeClr val="dk2"/>
                </a:solidFill>
                <a:latin typeface="Courier New"/>
                <a:ea typeface="Courier New"/>
                <a:cs typeface="Courier New"/>
                <a:sym typeface="Courier New"/>
              </a:rPr>
              <a:t>('Hidden1'):</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 = </a:t>
            </a:r>
            <a:r>
              <a:rPr lang="en-US" altLang="zh-CN" sz="1800" b="1" dirty="0" err="1">
                <a:solidFill>
                  <a:schemeClr val="dk2"/>
                </a:solidFill>
                <a:latin typeface="Courier New"/>
                <a:ea typeface="Courier New"/>
                <a:cs typeface="Courier New"/>
                <a:sym typeface="Courier New"/>
              </a:rPr>
              <a:t>tf.Variable</a:t>
            </a:r>
            <a:r>
              <a:rPr lang="en-US" altLang="zh-CN" sz="1800" b="1" dirty="0">
                <a:solidFill>
                  <a:schemeClr val="dk2"/>
                </a:solidFill>
                <a:latin typeface="Courier New"/>
                <a:ea typeface="Courier New"/>
                <a:cs typeface="Courier New"/>
                <a:sym typeface="Courier New"/>
              </a:rPr>
              <a:t>(</a:t>
            </a:r>
            <a:r>
              <a:rPr lang="en-US" altLang="zh-CN" sz="1800" b="1" dirty="0" err="1">
                <a:solidFill>
                  <a:schemeClr val="dk2"/>
                </a:solidFill>
                <a:latin typeface="Courier New"/>
                <a:ea typeface="Courier New"/>
                <a:cs typeface="Courier New"/>
                <a:sym typeface="Courier New"/>
              </a:rPr>
              <a:t>tf.truncated_normal</a:t>
            </a:r>
            <a:r>
              <a:rPr lang="en-US" altLang="zh-CN" sz="1800" b="1" dirty="0">
                <a:solidFill>
                  <a:schemeClr val="dk2"/>
                </a:solidFill>
                <a:latin typeface="Courier New"/>
                <a:ea typeface="Courier New"/>
                <a:cs typeface="Courier New"/>
                <a:sym typeface="Courier New"/>
              </a:rPr>
              <a:t>( [256*256, 512],</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stddev</a:t>
            </a:r>
            <a:r>
              <a:rPr lang="en-US" altLang="zh-CN" sz="1800" b="1" dirty="0">
                <a:solidFill>
                  <a:schemeClr val="dk2"/>
                </a:solidFill>
                <a:latin typeface="Courier New"/>
                <a:ea typeface="Courier New"/>
                <a:cs typeface="Courier New"/>
                <a:sym typeface="Courier New"/>
              </a:rPr>
              <a:t>=0.1, </a:t>
            </a:r>
            <a:r>
              <a:rPr lang="en-US" altLang="zh-CN" sz="1800" b="1" dirty="0" err="1">
                <a:solidFill>
                  <a:schemeClr val="dk2"/>
                </a:solidFill>
                <a:latin typeface="Courier New"/>
                <a:ea typeface="Courier New"/>
                <a:cs typeface="Courier New"/>
                <a:sym typeface="Courier New"/>
              </a:rPr>
              <a:t>dtype</a:t>
            </a:r>
            <a:r>
              <a:rPr lang="en-US" altLang="zh-CN" sz="1800" b="1" dirty="0">
                <a:solidFill>
                  <a:schemeClr val="dk2"/>
                </a:solidFill>
                <a:latin typeface="Courier New"/>
                <a:ea typeface="Courier New"/>
                <a:cs typeface="Courier New"/>
                <a:sym typeface="Courier New"/>
              </a:rPr>
              <a:t>=tf.float32), name='</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flatten1_op = </a:t>
            </a:r>
            <a:r>
              <a:rPr lang="en-US" altLang="zh-CN" sz="1800" b="1" dirty="0" err="1">
                <a:solidFill>
                  <a:schemeClr val="dk2"/>
                </a:solidFill>
                <a:latin typeface="Courier New"/>
                <a:ea typeface="Courier New"/>
                <a:cs typeface="Courier New"/>
                <a:sym typeface="Courier New"/>
              </a:rPr>
              <a:t>tf.reshape</a:t>
            </a: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images_re</a:t>
            </a:r>
            <a:r>
              <a:rPr lang="en-US" altLang="zh-CN" sz="1800" b="1" dirty="0">
                <a:solidFill>
                  <a:schemeClr val="dk2"/>
                </a:solidFill>
                <a:latin typeface="Courier New"/>
                <a:ea typeface="Courier New"/>
                <a:cs typeface="Courier New"/>
                <a:sym typeface="Courier New"/>
              </a:rPr>
              <a:t>, [-1, 256*256])</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h_fc1 = </a:t>
            </a:r>
            <a:r>
              <a:rPr lang="en-US" altLang="zh-CN" sz="1800" b="1" dirty="0" err="1">
                <a:solidFill>
                  <a:schemeClr val="dk2"/>
                </a:solidFill>
                <a:latin typeface="Courier New"/>
                <a:ea typeface="Courier New"/>
                <a:cs typeface="Courier New"/>
                <a:sym typeface="Courier New"/>
              </a:rPr>
              <a:t>tf.matmul</a:t>
            </a:r>
            <a:r>
              <a:rPr lang="en-US" altLang="zh-CN" sz="1800" b="1" dirty="0">
                <a:solidFill>
                  <a:schemeClr val="dk2"/>
                </a:solidFill>
                <a:latin typeface="Courier New"/>
                <a:ea typeface="Courier New"/>
                <a:cs typeface="Courier New"/>
                <a:sym typeface="Courier New"/>
              </a:rPr>
              <a:t>( flatten1_op, </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 )</a:t>
            </a:r>
            <a:endParaRPr lang="en-US" altLang="zh-CN" sz="1800" dirty="0"/>
          </a:p>
          <a:p>
            <a:pPr lvl="0">
              <a:lnSpc>
                <a:spcPct val="90000"/>
              </a:lnSpc>
              <a:spcBef>
                <a:spcPts val="0"/>
              </a:spcBef>
              <a:spcAft>
                <a:spcPts val="0"/>
              </a:spcAft>
              <a:buClr>
                <a:schemeClr val="lt1"/>
              </a:buClr>
            </a:pPr>
            <a:endParaRPr lang="en-US" altLang="zh-CN" sz="1800" b="1" dirty="0">
              <a:solidFill>
                <a:schemeClr val="dk2"/>
              </a:solidFill>
              <a:latin typeface="Courier New"/>
              <a:ea typeface="Courier New"/>
              <a:cs typeface="Courier New"/>
              <a:sym typeface="Courier New"/>
            </a:endParaRPr>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with </a:t>
            </a:r>
            <a:r>
              <a:rPr lang="en-US" altLang="zh-CN" sz="1800" b="1" dirty="0" err="1">
                <a:solidFill>
                  <a:schemeClr val="dk2"/>
                </a:solidFill>
                <a:latin typeface="Courier New"/>
                <a:ea typeface="Courier New"/>
                <a:cs typeface="Courier New"/>
                <a:sym typeface="Courier New"/>
              </a:rPr>
              <a:t>tf.name_scope</a:t>
            </a:r>
            <a:r>
              <a:rPr lang="en-US" altLang="zh-CN" sz="1800" b="1" dirty="0">
                <a:solidFill>
                  <a:schemeClr val="dk2"/>
                </a:solidFill>
                <a:latin typeface="Courier New"/>
                <a:ea typeface="Courier New"/>
                <a:cs typeface="Courier New"/>
                <a:sym typeface="Courier New"/>
              </a:rPr>
              <a:t>('Final'):</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W_fc2 = </a:t>
            </a:r>
            <a:r>
              <a:rPr lang="en-US" altLang="zh-CN" sz="1800" b="1" dirty="0" err="1">
                <a:solidFill>
                  <a:schemeClr val="dk2"/>
                </a:solidFill>
                <a:latin typeface="Courier New"/>
                <a:ea typeface="Courier New"/>
                <a:cs typeface="Courier New"/>
                <a:sym typeface="Courier New"/>
              </a:rPr>
              <a:t>tf.Variable</a:t>
            </a:r>
            <a:r>
              <a:rPr lang="en-US" altLang="zh-CN" sz="1800" b="1" dirty="0">
                <a:solidFill>
                  <a:schemeClr val="dk2"/>
                </a:solidFill>
                <a:latin typeface="Courier New"/>
                <a:ea typeface="Courier New"/>
                <a:cs typeface="Courier New"/>
                <a:sym typeface="Courier New"/>
              </a:rPr>
              <a:t>(</a:t>
            </a:r>
            <a:r>
              <a:rPr lang="en-US" altLang="zh-CN" sz="1800" b="1" dirty="0" err="1">
                <a:solidFill>
                  <a:schemeClr val="dk2"/>
                </a:solidFill>
                <a:latin typeface="Courier New"/>
                <a:ea typeface="Courier New"/>
                <a:cs typeface="Courier New"/>
                <a:sym typeface="Courier New"/>
              </a:rPr>
              <a:t>tf.truncated_normal</a:t>
            </a:r>
            <a:r>
              <a:rPr lang="en-US" altLang="zh-CN" sz="1800" b="1" dirty="0">
                <a:solidFill>
                  <a:schemeClr val="dk2"/>
                </a:solidFill>
                <a:latin typeface="Courier New"/>
                <a:ea typeface="Courier New"/>
                <a:cs typeface="Courier New"/>
                <a:sym typeface="Courier New"/>
              </a:rPr>
              <a:t>( [512, 256*256*2],</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stddev</a:t>
            </a:r>
            <a:r>
              <a:rPr lang="en-US" altLang="zh-CN" sz="1800" b="1" dirty="0">
                <a:solidFill>
                  <a:schemeClr val="dk2"/>
                </a:solidFill>
                <a:latin typeface="Courier New"/>
                <a:ea typeface="Courier New"/>
                <a:cs typeface="Courier New"/>
                <a:sym typeface="Courier New"/>
              </a:rPr>
              <a:t>=0.1, </a:t>
            </a:r>
            <a:r>
              <a:rPr lang="en-US" altLang="zh-CN" sz="1800" b="1" dirty="0" err="1">
                <a:solidFill>
                  <a:schemeClr val="dk2"/>
                </a:solidFill>
                <a:latin typeface="Courier New"/>
                <a:ea typeface="Courier New"/>
                <a:cs typeface="Courier New"/>
                <a:sym typeface="Courier New"/>
              </a:rPr>
              <a:t>dtype</a:t>
            </a:r>
            <a:r>
              <a:rPr lang="en-US" altLang="zh-CN" sz="1800" b="1" dirty="0">
                <a:solidFill>
                  <a:schemeClr val="dk2"/>
                </a:solidFill>
                <a:latin typeface="Courier New"/>
                <a:ea typeface="Courier New"/>
                <a:cs typeface="Courier New"/>
                <a:sym typeface="Courier New"/>
              </a:rPr>
              <a:t>=tf.float32), name='W_fc2' )</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h_fc2 = </a:t>
            </a:r>
            <a:r>
              <a:rPr lang="en-US" altLang="zh-CN" sz="1800" b="1" dirty="0" err="1">
                <a:solidFill>
                  <a:schemeClr val="dk2"/>
                </a:solidFill>
                <a:latin typeface="Courier New"/>
                <a:ea typeface="Courier New"/>
                <a:cs typeface="Courier New"/>
                <a:sym typeface="Courier New"/>
              </a:rPr>
              <a:t>tf.matmul</a:t>
            </a:r>
            <a:r>
              <a:rPr lang="en-US" altLang="zh-CN" sz="1800" b="1" dirty="0">
                <a:solidFill>
                  <a:schemeClr val="dk2"/>
                </a:solidFill>
                <a:latin typeface="Courier New"/>
                <a:ea typeface="Courier New"/>
                <a:cs typeface="Courier New"/>
                <a:sym typeface="Courier New"/>
              </a:rPr>
              <a:t>( h_fc1, W_fc2 )</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h_fc2_re = </a:t>
            </a:r>
            <a:r>
              <a:rPr lang="en-US" altLang="zh-CN" sz="1800" b="1" dirty="0" err="1">
                <a:solidFill>
                  <a:schemeClr val="dk2"/>
                </a:solidFill>
                <a:latin typeface="Courier New"/>
                <a:ea typeface="Courier New"/>
                <a:cs typeface="Courier New"/>
                <a:sym typeface="Courier New"/>
              </a:rPr>
              <a:t>tf.reshape</a:t>
            </a:r>
            <a:r>
              <a:rPr lang="en-US" altLang="zh-CN" sz="1800" b="1" dirty="0">
                <a:solidFill>
                  <a:schemeClr val="dk2"/>
                </a:solidFill>
                <a:latin typeface="Courier New"/>
                <a:ea typeface="Courier New"/>
                <a:cs typeface="Courier New"/>
                <a:sym typeface="Courier New"/>
              </a:rPr>
              <a:t>( h_fc2, [-1, 256, 256, 2] )</a:t>
            </a:r>
            <a:endParaRPr lang="en-US" altLang="zh-CN" sz="1800" dirty="0"/>
          </a:p>
          <a:p>
            <a:pPr lvl="0">
              <a:lnSpc>
                <a:spcPct val="90000"/>
              </a:lnSpc>
              <a:spcBef>
                <a:spcPts val="0"/>
              </a:spcBef>
              <a:spcAft>
                <a:spcPts val="0"/>
              </a:spcAft>
              <a:buClr>
                <a:schemeClr val="lt1"/>
              </a:buClr>
            </a:pPr>
            <a:endParaRPr lang="en-US" altLang="zh-CN" sz="1800" b="1" dirty="0">
              <a:solidFill>
                <a:schemeClr val="dk2"/>
              </a:solidFill>
              <a:latin typeface="Courier New"/>
              <a:ea typeface="Courier New"/>
              <a:cs typeface="Courier New"/>
              <a:sym typeface="Courier New"/>
            </a:endParaRPr>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return h_fc2_re</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endParaRPr lang="en-US" altLang="zh-CN" sz="1800" dirty="0"/>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C250185F-3913-4587-8E65-C0A2834B8D6A}"/>
              </a:ext>
            </a:extLst>
          </p:cNvPr>
          <p:cNvSpPr>
            <a:spLocks noGrp="1"/>
          </p:cNvSpPr>
          <p:nvPr>
            <p:ph idx="1"/>
          </p:nvPr>
        </p:nvSpPr>
        <p:spPr>
          <a:xfrm>
            <a:off x="4931846" y="2420433"/>
            <a:ext cx="5352393" cy="1522722"/>
          </a:xfrm>
        </p:spPr>
        <p:txBody>
          <a:bodyPr/>
          <a:lstStyle/>
          <a:p>
            <a:pPr algn="ctr" fontAlgn="auto">
              <a:lnSpc>
                <a:spcPct val="100000"/>
              </a:lnSpc>
              <a:spcBef>
                <a:spcPts val="0"/>
              </a:spcBef>
              <a:spcAft>
                <a:spcPts val="0"/>
              </a:spcAft>
              <a:buClrTx/>
              <a:buSzPct val="25000"/>
              <a:defRPr/>
            </a:pPr>
            <a:r>
              <a:rPr lang="zh-CN" altLang="en-US" sz="2880" dirty="0">
                <a:solidFill>
                  <a:schemeClr val="tx2"/>
                </a:solidFill>
                <a:latin typeface="Noto Sans CJK SC Bold" panose="020B0800000000000000" pitchFamily="34" charset="-122"/>
                <a:ea typeface="Noto Sans CJK SC Bold" panose="020B0800000000000000" pitchFamily="34" charset="-122"/>
                <a:sym typeface="Trebuchet MS"/>
              </a:rPr>
              <a:t>培训开发者、数据科学家和研究人员</a:t>
            </a:r>
            <a:r>
              <a:rPr lang="en-US" altLang="zh-CN" sz="2880" dirty="0">
                <a:solidFill>
                  <a:schemeClr val="tx2"/>
                </a:solidFill>
                <a:latin typeface="Noto Sans CJK SC Bold" panose="020B0800000000000000" pitchFamily="34" charset="-122"/>
                <a:ea typeface="Noto Sans CJK SC Bold" panose="020B0800000000000000" pitchFamily="34" charset="-122"/>
                <a:sym typeface="Trebuchet MS"/>
              </a:rPr>
              <a:t>, </a:t>
            </a:r>
            <a:r>
              <a:rPr lang="zh-CN" altLang="en-US" sz="2880" dirty="0">
                <a:solidFill>
                  <a:schemeClr val="tx2"/>
                </a:solidFill>
                <a:latin typeface="Noto Sans CJK SC Bold" panose="020B0800000000000000" pitchFamily="34" charset="-122"/>
                <a:ea typeface="Noto Sans CJK SC Bold" panose="020B0800000000000000" pitchFamily="34" charset="-122"/>
                <a:sym typeface="Trebuchet MS"/>
              </a:rPr>
              <a:t>解决世界上极具挑战性的问题。</a:t>
            </a:r>
            <a:endParaRPr lang="en-US" sz="2880" dirty="0">
              <a:solidFill>
                <a:schemeClr val="tx2"/>
              </a:solidFill>
              <a:latin typeface="Noto Sans CJK SC Bold" panose="020B0800000000000000" pitchFamily="34" charset="-122"/>
              <a:ea typeface="Noto Sans CJK SC Bold" panose="020B0800000000000000" pitchFamily="34" charset="-122"/>
            </a:endParaRPr>
          </a:p>
        </p:txBody>
      </p:sp>
      <p:pic>
        <p:nvPicPr>
          <p:cNvPr id="5" name="Shape 568">
            <a:extLst>
              <a:ext uri="{FF2B5EF4-FFF2-40B4-BE49-F238E27FC236}">
                <a16:creationId xmlns:a16="http://schemas.microsoft.com/office/drawing/2014/main" id="{768E78B2-F229-4793-8046-C177D970121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571814" y="2765202"/>
            <a:ext cx="2179918" cy="773280"/>
          </a:xfrm>
          <a:prstGeom prst="rect">
            <a:avLst/>
          </a:prstGeom>
          <a:noFill/>
          <a:ln>
            <a:noFill/>
          </a:ln>
        </p:spPr>
      </p:pic>
      <p:cxnSp>
        <p:nvCxnSpPr>
          <p:cNvPr id="11" name="Straight Connector 10">
            <a:extLst>
              <a:ext uri="{FF2B5EF4-FFF2-40B4-BE49-F238E27FC236}">
                <a16:creationId xmlns:a16="http://schemas.microsoft.com/office/drawing/2014/main" id="{5BE1285A-82A2-45AF-BC98-C85BE35A587D}"/>
              </a:ext>
            </a:extLst>
          </p:cNvPr>
          <p:cNvCxnSpPr>
            <a:cxnSpLocks/>
          </p:cNvCxnSpPr>
          <p:nvPr/>
        </p:nvCxnSpPr>
        <p:spPr>
          <a:xfrm>
            <a:off x="4580006" y="1533361"/>
            <a:ext cx="0" cy="3221159"/>
          </a:xfrm>
          <a:prstGeom prst="line">
            <a:avLst/>
          </a:prstGeom>
          <a:ln>
            <a:solidFill>
              <a:srgbClr val="B3B3B3"/>
            </a:solidFill>
          </a:ln>
        </p:spPr>
        <p:style>
          <a:lnRef idx="1">
            <a:schemeClr val="accent1"/>
          </a:lnRef>
          <a:fillRef idx="0">
            <a:schemeClr val="accent1"/>
          </a:fillRef>
          <a:effectRef idx="0">
            <a:schemeClr val="accent1"/>
          </a:effectRef>
          <a:fontRef idx="minor">
            <a:schemeClr val="tx1"/>
          </a:fontRef>
        </p:style>
      </p:cxnSp>
      <p:sp>
        <p:nvSpPr>
          <p:cNvPr id="7" name="Shape 753">
            <a:extLst>
              <a:ext uri="{FF2B5EF4-FFF2-40B4-BE49-F238E27FC236}">
                <a16:creationId xmlns:a16="http://schemas.microsoft.com/office/drawing/2014/main" id="{35E2FD39-6D65-46BC-818C-1A6B7C4B1535}"/>
              </a:ext>
            </a:extLst>
          </p:cNvPr>
          <p:cNvSpPr txBox="1">
            <a:spLocks/>
          </p:cNvSpPr>
          <p:nvPr/>
        </p:nvSpPr>
        <p:spPr>
          <a:xfrm>
            <a:off x="4846534" y="4135051"/>
            <a:ext cx="5121105" cy="590760"/>
          </a:xfrm>
          <a:prstGeom prst="rect">
            <a:avLst/>
          </a:prstGeom>
          <a:noFill/>
          <a:ln>
            <a:noFill/>
          </a:ln>
        </p:spPr>
        <p:txBody>
          <a:bodyPr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defTabSz="1097253" eaLnBrk="1" fontAlgn="auto" hangingPunct="1">
              <a:lnSpc>
                <a:spcPct val="90000"/>
              </a:lnSpc>
              <a:buClr>
                <a:srgbClr val="000000"/>
              </a:buClr>
              <a:buSzPct val="25000"/>
              <a:defRPr/>
            </a:pPr>
            <a:r>
              <a:rPr lang="en-US" altLang="zh-CN" sz="2880" kern="0" dirty="0">
                <a:solidFill>
                  <a:srgbClr val="76B900"/>
                </a:solidFill>
                <a:latin typeface="Noto Sans CJK SC Bold" panose="020B0800000000000000" pitchFamily="34" charset="-122"/>
                <a:ea typeface="Noto Sans CJK SC Bold" panose="020B0800000000000000" pitchFamily="34" charset="-122"/>
              </a:rPr>
              <a:t>[ </a:t>
            </a:r>
            <a:r>
              <a:rPr lang="zh-CN" altLang="en-US" sz="2880" kern="0" dirty="0">
                <a:solidFill>
                  <a:srgbClr val="76B900"/>
                </a:solidFill>
                <a:latin typeface="Noto Sans CJK SC Bold" panose="020B0800000000000000" pitchFamily="34" charset="-122"/>
                <a:ea typeface="Noto Sans CJK SC Bold" panose="020B0800000000000000" pitchFamily="34" charset="-122"/>
              </a:rPr>
              <a:t>实战培训 </a:t>
            </a:r>
            <a:r>
              <a:rPr lang="en-US" altLang="zh-CN" sz="2880" kern="0" dirty="0">
                <a:solidFill>
                  <a:srgbClr val="76B900"/>
                </a:solidFill>
                <a:latin typeface="Noto Sans CJK SC Bold" panose="020B0800000000000000" pitchFamily="34" charset="-122"/>
                <a:ea typeface="Noto Sans CJK SC Bold" panose="020B0800000000000000" pitchFamily="34" charset="-122"/>
              </a:rPr>
              <a:t>]</a:t>
            </a:r>
            <a:endParaRPr lang="en" sz="2880" kern="0" dirty="0">
              <a:solidFill>
                <a:srgbClr val="76B900"/>
              </a:solidFill>
              <a:latin typeface="Noto Sans CJK SC Bold" panose="020B0800000000000000" pitchFamily="34" charset="-122"/>
              <a:ea typeface="Noto Sans CJK SC Bold" panose="020B0800000000000000" pitchFamily="34" charset="-122"/>
              <a:sym typeface="Trebuchet MS"/>
            </a:endParaRPr>
          </a:p>
        </p:txBody>
      </p:sp>
      <p:sp>
        <p:nvSpPr>
          <p:cNvPr id="6" name="Shape 753">
            <a:extLst>
              <a:ext uri="{FF2B5EF4-FFF2-40B4-BE49-F238E27FC236}">
                <a16:creationId xmlns:a16="http://schemas.microsoft.com/office/drawing/2014/main" id="{F9801DF2-3987-4FBE-9749-B4FEDC401879}"/>
              </a:ext>
            </a:extLst>
          </p:cNvPr>
          <p:cNvSpPr txBox="1">
            <a:spLocks/>
          </p:cNvSpPr>
          <p:nvPr/>
        </p:nvSpPr>
        <p:spPr>
          <a:xfrm>
            <a:off x="5047490" y="1504652"/>
            <a:ext cx="5121105" cy="590760"/>
          </a:xfrm>
          <a:prstGeom prst="rect">
            <a:avLst/>
          </a:prstGeom>
          <a:noFill/>
          <a:ln>
            <a:noFill/>
          </a:ln>
        </p:spPr>
        <p:txBody>
          <a:bodyPr wrap="square" lIns="109710" tIns="109710" rIns="109710" bIns="10971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defTabSz="1097253" eaLnBrk="1" fontAlgn="auto" hangingPunct="1">
              <a:lnSpc>
                <a:spcPct val="90000"/>
              </a:lnSpc>
              <a:buClr>
                <a:srgbClr val="000000"/>
              </a:buClr>
              <a:buSzPct val="25000"/>
              <a:defRPr/>
            </a:pPr>
            <a:r>
              <a:rPr lang="zh-CN" altLang="en-US" sz="2880" dirty="0">
                <a:solidFill>
                  <a:srgbClr val="76B900"/>
                </a:solidFill>
                <a:latin typeface="Noto Sans CJK SC Bold" panose="020B0800000000000000" pitchFamily="34" charset="-122"/>
                <a:ea typeface="Noto Sans CJK SC Bold" panose="020B0800000000000000" pitchFamily="34" charset="-122"/>
              </a:rPr>
              <a:t>深度学习学院（</a:t>
            </a:r>
            <a:r>
              <a:rPr lang="en-US" altLang="zh-CN" sz="2880" dirty="0">
                <a:solidFill>
                  <a:srgbClr val="76B900"/>
                </a:solidFill>
                <a:latin typeface="Noto Sans CJK SC Bold" panose="020B0800000000000000" pitchFamily="34" charset="-122"/>
                <a:ea typeface="Noto Sans CJK SC Bold" panose="020B0800000000000000" pitchFamily="34" charset="-122"/>
              </a:rPr>
              <a:t>DLI</a:t>
            </a:r>
            <a:r>
              <a:rPr lang="zh-CN" altLang="en-US" sz="2880" dirty="0">
                <a:solidFill>
                  <a:srgbClr val="76B900"/>
                </a:solidFill>
                <a:latin typeface="Noto Sans CJK SC Bold" panose="020B0800000000000000" pitchFamily="34" charset="-122"/>
                <a:ea typeface="Noto Sans CJK SC Bold" panose="020B0800000000000000" pitchFamily="34" charset="-122"/>
              </a:rPr>
              <a:t>）</a:t>
            </a:r>
            <a:endParaRPr lang="en" sz="2880" kern="0" dirty="0">
              <a:solidFill>
                <a:srgbClr val="76B900"/>
              </a:solidFill>
              <a:latin typeface="Noto Sans CJK SC Bold" panose="020B0800000000000000" pitchFamily="34" charset="-122"/>
              <a:ea typeface="Noto Sans CJK SC Bold" panose="020B0800000000000000" pitchFamily="34" charset="-122"/>
              <a:sym typeface="Trebuchet MS"/>
            </a:endParaRPr>
          </a:p>
        </p:txBody>
      </p:sp>
    </p:spTree>
    <p:extLst>
      <p:ext uri="{BB962C8B-B14F-4D97-AF65-F5344CB8AC3E}">
        <p14:creationId xmlns:p14="http://schemas.microsoft.com/office/powerpoint/2010/main" val="97545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hape 708">
            <a:extLst>
              <a:ext uri="{FF2B5EF4-FFF2-40B4-BE49-F238E27FC236}">
                <a16:creationId xmlns:a16="http://schemas.microsoft.com/office/drawing/2014/main" id="{0648CC92-A603-44F7-90C2-785B1452146D}"/>
              </a:ext>
            </a:extLst>
          </p:cNvPr>
          <p:cNvSpPr txBox="1">
            <a:spLocks noGrp="1" noChangeArrowheads="1"/>
          </p:cNvSpPr>
          <p:nvPr>
            <p:ph type="title"/>
          </p:nvPr>
        </p:nvSpPr>
        <p:spPr>
          <a:xfrm>
            <a:off x="498475" y="2790825"/>
            <a:ext cx="9975850" cy="590550"/>
          </a:xfrm>
        </p:spPr>
        <p:txBody>
          <a:bodyPr tIns="45700" bIns="45700"/>
          <a:lstStyle/>
          <a:p>
            <a:pPr eaLnBrk="1" hangingPunct="1">
              <a:spcBef>
                <a:spcPct val="0"/>
              </a:spcBef>
              <a:spcAft>
                <a:spcPct val="0"/>
              </a:spcAft>
              <a:buClr>
                <a:srgbClr val="FFFFFF"/>
              </a:buClr>
              <a:buFont typeface="Trebuchet MS" panose="020B0603020202020204" pitchFamily="34" charset="0"/>
              <a:buNone/>
            </a:pPr>
            <a:r>
              <a:rPr lang="zh-CN" altLang="en-US"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实验讨论</a:t>
            </a:r>
            <a:r>
              <a:rPr lang="en-US" altLang="zh-CN"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a:t>
            </a:r>
            <a:r>
              <a:rPr lang="zh-CN" altLang="en-US"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概述</a:t>
            </a: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hape 713">
            <a:extLst>
              <a:ext uri="{FF2B5EF4-FFF2-40B4-BE49-F238E27FC236}">
                <a16:creationId xmlns:a16="http://schemas.microsoft.com/office/drawing/2014/main" id="{D476712A-8145-4706-9BCC-569308A7BF51}"/>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数据集</a:t>
            </a:r>
          </a:p>
        </p:txBody>
      </p:sp>
      <p:sp>
        <p:nvSpPr>
          <p:cNvPr id="122883" name="Shape 714">
            <a:extLst>
              <a:ext uri="{FF2B5EF4-FFF2-40B4-BE49-F238E27FC236}">
                <a16:creationId xmlns:a16="http://schemas.microsoft.com/office/drawing/2014/main" id="{5B8598B7-230A-40AC-889B-CE2E6E4FDABB}"/>
              </a:ext>
            </a:extLst>
          </p:cNvPr>
          <p:cNvSpPr txBox="1">
            <a:spLocks noGrp="1" noChangeArrowheads="1"/>
          </p:cNvSpPr>
          <p:nvPr>
            <p:ph type="body" idx="1"/>
          </p:nvPr>
        </p:nvSpPr>
        <p:spPr>
          <a:xfrm>
            <a:off x="498475" y="1182688"/>
            <a:ext cx="9975850" cy="525462"/>
          </a:xfrm>
        </p:spPr>
        <p:txBody>
          <a:bodyPr tIns="45700" bIns="45700"/>
          <a:lstStyle/>
          <a:p>
            <a:pPr marL="0" indent="0" eaLnBrk="1" hangingPunct="1">
              <a:spcBef>
                <a:spcPct val="0"/>
              </a:spcBef>
              <a:spcAft>
                <a:spcPct val="0"/>
              </a:spcAft>
              <a:buClr>
                <a:srgbClr val="B3B3B3"/>
              </a:buClr>
              <a:buFont typeface="Trebuchet MS" panose="020B0603020202020204" pitchFamily="34" charset="0"/>
              <a:buNone/>
            </a:pPr>
            <a:endParaRPr lang="zh-CN" altLang="zh-CN"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715" name="Shape 715">
            <a:extLst>
              <a:ext uri="{FF2B5EF4-FFF2-40B4-BE49-F238E27FC236}">
                <a16:creationId xmlns:a16="http://schemas.microsoft.com/office/drawing/2014/main" id="{E8D4A448-3E73-423F-9CA3-8ABAB258F90E}"/>
              </a:ext>
            </a:extLst>
          </p:cNvPr>
          <p:cNvSpPr txBox="1">
            <a:spLocks noGrp="1"/>
          </p:cNvSpPr>
          <p:nvPr>
            <p:ph type="body" idx="2"/>
          </p:nvPr>
        </p:nvSpPr>
        <p:spPr>
          <a:xfrm>
            <a:off x="517525" y="2103438"/>
            <a:ext cx="9947275" cy="3717925"/>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心脏核磁共振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MRI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短轴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(SAX)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扫描</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早期竞赛中使用的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Sunnybrook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心脏图像 </a:t>
            </a:r>
            <a:r>
              <a:rPr lang="en-US" altLang="zh-CN" u="sng"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hlinkClick r:id="rId3"/>
              </a:rPr>
              <a:t>http://smial.sri.utoronto.ca/LV_Challenge/Data.html</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Sunnybrook Cardiac MR Database</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”是依上述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CC0 1.0 Universal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许可提供，可于此处获取更多详情：</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http://creativecommons.org/publicdomain/zero/1.0/</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参考文献：</a:t>
            </a:r>
          </a:p>
          <a:p>
            <a:pPr marL="1431925" lvl="2" indent="-352425" eaLnBrk="1" hangingPunct="1">
              <a:spcBef>
                <a:spcPts val="1800"/>
              </a:spcBef>
              <a:spcAft>
                <a:spcPct val="0"/>
              </a:spcAft>
              <a:buClr>
                <a:srgbClr val="B3B3B3"/>
              </a:buClr>
              <a:buSzPts val="1600"/>
              <a:buFont typeface="Arial" panose="020B0604020202020204" pitchFamily="34" charset="0"/>
              <a:buChar char="•"/>
            </a:pP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Radau</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P</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Lu Y</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Connelly K</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Paul G</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Dick AJ</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Wright GA</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"Evaluation Framework for Algorithms Segmenting Short Axis Cardiac MRI."</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（适用于短轴心脏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MRI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图像分割算法的评估框架）</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The MIDAS Journal -Cardiac MR Left Ventricle Segmentation Challenge</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（心脏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MR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左心室图像分割挑战赛），</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http://hdl.handle.net/10380/3070</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hape 721">
            <a:extLst>
              <a:ext uri="{FF2B5EF4-FFF2-40B4-BE49-F238E27FC236}">
                <a16:creationId xmlns:a16="http://schemas.microsoft.com/office/drawing/2014/main" id="{D890268C-6F0D-4147-94B0-C46AB7217BE9}"/>
              </a:ext>
            </a:extLst>
          </p:cNvPr>
          <p:cNvSpPr txBox="1">
            <a:spLocks noGrp="1" noChangeArrowheads="1"/>
          </p:cNvSpPr>
          <p:nvPr>
            <p:ph type="title"/>
          </p:nvPr>
        </p:nvSpPr>
        <p:spPr>
          <a:xfrm>
            <a:off x="498475" y="654050"/>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图像示例</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pic>
        <p:nvPicPr>
          <p:cNvPr id="124931" name="Shape 722">
            <a:extLst>
              <a:ext uri="{FF2B5EF4-FFF2-40B4-BE49-F238E27FC236}">
                <a16:creationId xmlns:a16="http://schemas.microsoft.com/office/drawing/2014/main" id="{7962B88A-96D9-4D5A-B316-2DB9E3361DCA}"/>
              </a:ext>
            </a:extLst>
          </p:cNvPr>
          <p:cNvPicPr>
            <a:picLocks noGrp="1"/>
          </p:cNvPicPr>
          <p:nvPr>
            <p:ph type="body" idx="1"/>
          </p:nvPr>
        </p:nvPicPr>
        <p:blipFill>
          <a:blip r:embed="rId3" cstate="screen">
            <a:extLst>
              <a:ext uri="{28A0092B-C50C-407E-A947-70E740481C1C}">
                <a14:useLocalDpi xmlns:a14="http://schemas.microsoft.com/office/drawing/2010/main"/>
              </a:ext>
            </a:extLst>
          </a:blip>
          <a:srcRect/>
          <a:stretch>
            <a:fillRect/>
          </a:stretch>
        </p:blipFill>
        <p:spPr>
          <a:xfrm>
            <a:off x="639763" y="2193925"/>
            <a:ext cx="4683125" cy="3529013"/>
          </a:xfrm>
          <a:ln cap="flat">
            <a:solidFill>
              <a:schemeClr val="bg2"/>
            </a:solidFill>
            <a:round/>
            <a:headEnd type="none" w="sm" len="sm"/>
            <a:tailEnd type="none" w="sm" len="sm"/>
          </a:ln>
        </p:spPr>
      </p:pic>
      <p:pic>
        <p:nvPicPr>
          <p:cNvPr id="124932" name="Shape 723">
            <a:extLst>
              <a:ext uri="{FF2B5EF4-FFF2-40B4-BE49-F238E27FC236}">
                <a16:creationId xmlns:a16="http://schemas.microsoft.com/office/drawing/2014/main" id="{C7D7C8A1-7728-4473-844D-009AFA4CEA80}"/>
              </a:ext>
            </a:extLst>
          </p:cNvPr>
          <p:cNvPicPr>
            <a:picLocks noGrp="1"/>
          </p:cNvPicPr>
          <p:nvPr>
            <p:ph type="body" idx="2"/>
          </p:nvPr>
        </p:nvPicPr>
        <p:blipFill>
          <a:blip r:embed="rId4" cstate="screen">
            <a:extLst>
              <a:ext uri="{28A0092B-C50C-407E-A947-70E740481C1C}">
                <a14:useLocalDpi xmlns:a14="http://schemas.microsoft.com/office/drawing/2010/main"/>
              </a:ext>
            </a:extLst>
          </a:blip>
          <a:srcRect/>
          <a:stretch>
            <a:fillRect/>
          </a:stretch>
        </p:blipFill>
        <p:spPr>
          <a:xfrm>
            <a:off x="5626100" y="2193925"/>
            <a:ext cx="4683125" cy="3529013"/>
          </a:xfrm>
          <a:ln cap="flat">
            <a:solidFill>
              <a:schemeClr val="bg2"/>
            </a:solidFill>
            <a:round/>
            <a:headEnd type="none" w="sm" len="sm"/>
            <a:tailEnd type="none" w="sm" len="sm"/>
          </a:ln>
        </p:spPr>
      </p:pic>
      <p:sp>
        <p:nvSpPr>
          <p:cNvPr id="124933" name="Shape 724">
            <a:extLst>
              <a:ext uri="{FF2B5EF4-FFF2-40B4-BE49-F238E27FC236}">
                <a16:creationId xmlns:a16="http://schemas.microsoft.com/office/drawing/2014/main" id="{E2FB50A0-56E4-4748-8BCB-A99629707FF4}"/>
              </a:ext>
            </a:extLst>
          </p:cNvPr>
          <p:cNvSpPr txBox="1">
            <a:spLocks noGrp="1" noChangeArrowheads="1"/>
          </p:cNvSpPr>
          <p:nvPr>
            <p:ph type="body" idx="3"/>
          </p:nvPr>
        </p:nvSpPr>
        <p:spPr>
          <a:xfrm>
            <a:off x="498475" y="1181100"/>
            <a:ext cx="9975850" cy="525463"/>
          </a:xfrm>
        </p:spPr>
        <p:txBody>
          <a:bodyPr tIns="45700" bIns="45700"/>
          <a:lstStyle/>
          <a:p>
            <a:pPr marL="0" indent="0" eaLnBrk="1" hangingPunct="1">
              <a:spcBef>
                <a:spcPct val="0"/>
              </a:spcBef>
              <a:spcAft>
                <a:spcPct val="0"/>
              </a:spcAft>
              <a:buClr>
                <a:srgbClr val="B3B3B3"/>
              </a:buClr>
              <a:buFont typeface="Trebuchet MS" panose="020B0603020202020204" pitchFamily="34" charset="0"/>
              <a:buNone/>
            </a:pPr>
            <a:endParaRPr lang="zh-CN" altLang="zh-CN"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hape 729">
            <a:extLst>
              <a:ext uri="{FF2B5EF4-FFF2-40B4-BE49-F238E27FC236}">
                <a16:creationId xmlns:a16="http://schemas.microsoft.com/office/drawing/2014/main" id="{628BA805-9159-4093-8349-7179E1700374}"/>
              </a:ext>
            </a:extLst>
          </p:cNvPr>
          <p:cNvSpPr txBox="1">
            <a:spLocks noGrp="1" noChangeArrowheads="1"/>
          </p:cNvSpPr>
          <p:nvPr>
            <p:ph type="title"/>
          </p:nvPr>
        </p:nvSpPr>
        <p:spPr>
          <a:xfrm>
            <a:off x="498475" y="654050"/>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图像示例</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pic>
        <p:nvPicPr>
          <p:cNvPr id="126979" name="Shape 730">
            <a:extLst>
              <a:ext uri="{FF2B5EF4-FFF2-40B4-BE49-F238E27FC236}">
                <a16:creationId xmlns:a16="http://schemas.microsoft.com/office/drawing/2014/main" id="{91490CFC-D8AD-4F2B-8E3B-229E781AC65B}"/>
              </a:ext>
            </a:extLst>
          </p:cNvPr>
          <p:cNvPicPr>
            <a:picLocks noGrp="1" noChangeArrowheads="1"/>
          </p:cNvPicPr>
          <p:nvPr>
            <p:ph type="body" idx="1"/>
          </p:nvPr>
        </p:nvPicPr>
        <p:blipFill>
          <a:blip r:embed="rId3" cstate="screen">
            <a:extLst>
              <a:ext uri="{28A0092B-C50C-407E-A947-70E740481C1C}">
                <a14:useLocalDpi xmlns:a14="http://schemas.microsoft.com/office/drawing/2010/main"/>
              </a:ext>
            </a:extLst>
          </a:blip>
          <a:srcRect/>
          <a:stretch>
            <a:fillRect/>
          </a:stretch>
        </p:blipFill>
        <p:spPr>
          <a:xfrm>
            <a:off x="671513" y="1771650"/>
            <a:ext cx="2182812" cy="1644650"/>
          </a:xfrm>
        </p:spPr>
      </p:pic>
      <p:pic>
        <p:nvPicPr>
          <p:cNvPr id="126980" name="Shape 731">
            <a:extLst>
              <a:ext uri="{FF2B5EF4-FFF2-40B4-BE49-F238E27FC236}">
                <a16:creationId xmlns:a16="http://schemas.microsoft.com/office/drawing/2014/main" id="{F44B2E5B-A88E-493B-ACC6-957C8E0C8690}"/>
              </a:ext>
            </a:extLst>
          </p:cNvPr>
          <p:cNvPicPr>
            <a:picLocks noGrp="1" noChangeArrowheads="1"/>
          </p:cNvPicPr>
          <p:nvPr>
            <p:ph type="body" idx="2"/>
          </p:nvPr>
        </p:nvPicPr>
        <p:blipFill>
          <a:blip r:embed="rId4" cstate="screen">
            <a:extLst>
              <a:ext uri="{28A0092B-C50C-407E-A947-70E740481C1C}">
                <a14:useLocalDpi xmlns:a14="http://schemas.microsoft.com/office/drawing/2010/main"/>
              </a:ext>
            </a:extLst>
          </a:blip>
          <a:srcRect/>
          <a:stretch>
            <a:fillRect/>
          </a:stretch>
        </p:blipFill>
        <p:spPr>
          <a:xfrm>
            <a:off x="2862263" y="1771650"/>
            <a:ext cx="2181225" cy="1644650"/>
          </a:xfrm>
        </p:spPr>
      </p:pic>
      <p:sp>
        <p:nvSpPr>
          <p:cNvPr id="126981" name="Shape 732">
            <a:extLst>
              <a:ext uri="{FF2B5EF4-FFF2-40B4-BE49-F238E27FC236}">
                <a16:creationId xmlns:a16="http://schemas.microsoft.com/office/drawing/2014/main" id="{ED9F7B9D-2871-4E58-9485-B3366DF7AF95}"/>
              </a:ext>
            </a:extLst>
          </p:cNvPr>
          <p:cNvSpPr txBox="1">
            <a:spLocks noGrp="1" noChangeArrowheads="1"/>
          </p:cNvSpPr>
          <p:nvPr>
            <p:ph type="body" idx="3"/>
          </p:nvPr>
        </p:nvSpPr>
        <p:spPr>
          <a:xfrm>
            <a:off x="498475" y="1181100"/>
            <a:ext cx="9975850" cy="525463"/>
          </a:xfrm>
        </p:spPr>
        <p:txBody>
          <a:bodyPr tIns="45700" bIns="45700"/>
          <a:lstStyle/>
          <a:p>
            <a:pPr marL="0" indent="0" eaLnBrk="1" hangingPunct="1">
              <a:spcBef>
                <a:spcPct val="0"/>
              </a:spcBef>
              <a:spcAft>
                <a:spcPct val="0"/>
              </a:spcAft>
              <a:buClr>
                <a:srgbClr val="B3B3B3"/>
              </a:buClr>
              <a:buFont typeface="Trebuchet MS" panose="020B0603020202020204" pitchFamily="34" charset="0"/>
              <a:buNone/>
            </a:pPr>
            <a:r>
              <a:rPr lang="zh-CN" altLang="en-US" dirty="0">
                <a:solidFill>
                  <a:srgbClr val="76B9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完整图像与经过专业标注的左心室轮廓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1800"/>
              </a:spcBef>
              <a:spcAft>
                <a:spcPct val="0"/>
              </a:spcAft>
              <a:buClr>
                <a:srgbClr val="B3B3B3"/>
              </a:buClr>
              <a:buFont typeface="Trebuchet MS" panose="020B0603020202020204" pitchFamily="34" charset="0"/>
              <a:buNone/>
            </a:pPr>
            <a:endParaRPr lang="zh-CN" altLang="en-US"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pic>
        <p:nvPicPr>
          <p:cNvPr id="126982" name="Shape 733">
            <a:extLst>
              <a:ext uri="{FF2B5EF4-FFF2-40B4-BE49-F238E27FC236}">
                <a16:creationId xmlns:a16="http://schemas.microsoft.com/office/drawing/2014/main" id="{22702D26-C1DC-4444-B491-88296C028BC1}"/>
              </a:ext>
            </a:extLst>
          </p:cNvPr>
          <p:cNvPicPr preferRelativeResize="0">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71513" y="4110038"/>
            <a:ext cx="219075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3" name="Shape 734">
            <a:extLst>
              <a:ext uri="{FF2B5EF4-FFF2-40B4-BE49-F238E27FC236}">
                <a16:creationId xmlns:a16="http://schemas.microsoft.com/office/drawing/2014/main" id="{C51AE1FE-946B-46D1-A31C-E7ED2531773B}"/>
              </a:ext>
            </a:extLst>
          </p:cNvPr>
          <p:cNvPicPr preferRelativeResize="0">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54325" y="4103688"/>
            <a:ext cx="2189163"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Shape 735">
            <a:extLst>
              <a:ext uri="{FF2B5EF4-FFF2-40B4-BE49-F238E27FC236}">
                <a16:creationId xmlns:a16="http://schemas.microsoft.com/office/drawing/2014/main" id="{5719AA89-F99F-4E9A-B944-AA5C3D3CB34B}"/>
              </a:ext>
            </a:extLst>
          </p:cNvPr>
          <p:cNvPicPr preferRelativeResize="0">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65813" y="1771650"/>
            <a:ext cx="217487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5" name="Shape 736">
            <a:extLst>
              <a:ext uri="{FF2B5EF4-FFF2-40B4-BE49-F238E27FC236}">
                <a16:creationId xmlns:a16="http://schemas.microsoft.com/office/drawing/2014/main" id="{52C77E20-23FE-4A58-A6E5-311EE04EEEA9}"/>
              </a:ext>
            </a:extLst>
          </p:cNvPr>
          <p:cNvPicPr preferRelativeResize="0">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040688" y="1771650"/>
            <a:ext cx="2182812"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6" name="Shape 737">
            <a:extLst>
              <a:ext uri="{FF2B5EF4-FFF2-40B4-BE49-F238E27FC236}">
                <a16:creationId xmlns:a16="http://schemas.microsoft.com/office/drawing/2014/main" id="{0FFB2F8E-2338-4B22-A76E-42F2BD4DED16}"/>
              </a:ext>
            </a:extLst>
          </p:cNvPr>
          <p:cNvPicPr preferRelativeResize="0">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65813" y="4097338"/>
            <a:ext cx="219868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7" name="Shape 738">
            <a:extLst>
              <a:ext uri="{FF2B5EF4-FFF2-40B4-BE49-F238E27FC236}">
                <a16:creationId xmlns:a16="http://schemas.microsoft.com/office/drawing/2014/main" id="{02197B17-B586-455B-AF9B-0ED37AF7122E}"/>
              </a:ext>
            </a:extLst>
          </p:cNvPr>
          <p:cNvPicPr preferRelativeResize="0">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048625" y="4097338"/>
            <a:ext cx="218281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hape 743">
            <a:extLst>
              <a:ext uri="{FF2B5EF4-FFF2-40B4-BE49-F238E27FC236}">
                <a16:creationId xmlns:a16="http://schemas.microsoft.com/office/drawing/2014/main" id="{CBAF7131-34C9-412B-AAC9-A60737CF3AC9}"/>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数据集详情</a:t>
            </a:r>
          </a:p>
        </p:txBody>
      </p:sp>
      <p:sp>
        <p:nvSpPr>
          <p:cNvPr id="744" name="Shape 744">
            <a:extLst>
              <a:ext uri="{FF2B5EF4-FFF2-40B4-BE49-F238E27FC236}">
                <a16:creationId xmlns:a16="http://schemas.microsoft.com/office/drawing/2014/main" id="{746ACE74-0DF1-4447-97F7-A09B5FE0066A}"/>
              </a:ext>
            </a:extLst>
          </p:cNvPr>
          <p:cNvSpPr txBox="1">
            <a:spLocks noGrp="1"/>
          </p:cNvSpPr>
          <p:nvPr>
            <p:ph type="body" idx="2"/>
          </p:nvPr>
        </p:nvSpPr>
        <p:spPr>
          <a:xfrm>
            <a:off x="517525" y="1504950"/>
            <a:ext cx="9947275" cy="4316413"/>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原始图像为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256 x 256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灰度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DICOM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格式</a:t>
            </a:r>
          </a:p>
          <a:p>
            <a:pPr marL="342900" indent="-342900" eaLnBrk="1" hangingPunct="1">
              <a:spcBef>
                <a:spcPct val="0"/>
              </a:spcBef>
              <a:spcAft>
                <a:spcPct val="0"/>
              </a:spcAft>
              <a:buClr>
                <a:srgbClr val="B3B3B3"/>
              </a:buClr>
              <a:buSzPts val="20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输出是一个大小为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256 x 256 x 2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的张量</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每个像素属于两种类别中的其中一种</a:t>
            </a: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训练集包括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234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张图像</a:t>
            </a:r>
          </a:p>
          <a:p>
            <a:pPr marL="342900" indent="-342900" eaLnBrk="1" hangingPunct="1">
              <a:spcBef>
                <a:spcPts val="1800"/>
              </a:spcBef>
              <a:spcAft>
                <a:spcPct val="0"/>
              </a:spcAft>
              <a:buClr>
                <a:srgbClr val="B3B3B3"/>
              </a:buClr>
              <a:buSzPts val="20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验证集包括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26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张图像</a:t>
            </a:r>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hape 749">
            <a:extLst>
              <a:ext uri="{FF2B5EF4-FFF2-40B4-BE49-F238E27FC236}">
                <a16:creationId xmlns:a16="http://schemas.microsoft.com/office/drawing/2014/main" id="{60F97100-8A07-416A-913B-2CF180240881}"/>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数据集背景信息</a:t>
            </a:r>
          </a:p>
        </p:txBody>
      </p:sp>
      <p:sp>
        <p:nvSpPr>
          <p:cNvPr id="750" name="Shape 750">
            <a:extLst>
              <a:ext uri="{FF2B5EF4-FFF2-40B4-BE49-F238E27FC236}">
                <a16:creationId xmlns:a16="http://schemas.microsoft.com/office/drawing/2014/main" id="{CEC78843-653C-40FB-9AEC-3889D2CFBF2E}"/>
              </a:ext>
            </a:extLst>
          </p:cNvPr>
          <p:cNvSpPr txBox="1">
            <a:spLocks noGrp="1"/>
          </p:cNvSpPr>
          <p:nvPr>
            <p:ph type="body" idx="2"/>
          </p:nvPr>
        </p:nvSpPr>
        <p:spPr>
          <a:xfrm>
            <a:off x="517525" y="1438275"/>
            <a:ext cx="9947275" cy="4383088"/>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可从此处获取有关如何设置</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提取数据的众多指南和代码：</a:t>
            </a:r>
          </a:p>
          <a:p>
            <a:pPr marL="342900" indent="-342900" eaLnBrk="1" hangingPunct="1">
              <a:spcBef>
                <a:spcPct val="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ct val="0"/>
              </a:spcBef>
              <a:spcAft>
                <a:spcPct val="0"/>
              </a:spcAft>
              <a:buClr>
                <a:srgbClr val="B3B3B3"/>
              </a:buClr>
              <a:buSzPts val="1800"/>
              <a:buFont typeface="Arial" panose="020B0604020202020204" pitchFamily="34" charset="0"/>
              <a:buChar char="•"/>
            </a:pPr>
            <a:r>
              <a:rPr lang="en-US" altLang="zh-CN" u="sng" dirty="0">
                <a:solidFill>
                  <a:schemeClr val="hlink"/>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https://www.kaggle.com/c/second-annual-data-science-bowl/details/deep-learning-tutorial</a:t>
            </a: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图像和轮廓已从原始数据中提取出来并已打包完成，可供输入至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数据提取代码也包含在内，但不会展示出来。</a:t>
            </a:r>
          </a:p>
          <a:p>
            <a:pPr marL="342900" indent="-342900" eaLnBrk="1" hangingPunct="1">
              <a:spcBef>
                <a:spcPts val="1800"/>
              </a:spcBef>
              <a:spcAft>
                <a:spcPct val="0"/>
              </a:spcAft>
              <a:buClr>
                <a:srgbClr val="B3B3B3"/>
              </a:buClr>
              <a:buSzPts val="20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已为本实验提供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数据文件，但未提供原始数据</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如您有意深究，可自行下载</a:t>
            </a:r>
          </a:p>
          <a:p>
            <a:pPr marL="342900" indent="-342900" eaLnBrk="1" hangingPunct="1">
              <a:spcBef>
                <a:spcPts val="180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eaLnBrk="1" hangingPunct="1">
              <a:spcBef>
                <a:spcPts val="180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hape 756">
            <a:extLst>
              <a:ext uri="{FF2B5EF4-FFF2-40B4-BE49-F238E27FC236}">
                <a16:creationId xmlns:a16="http://schemas.microsoft.com/office/drawing/2014/main" id="{3E560716-B7F3-4EEB-A6BD-6E877F7B01DD}"/>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3123" name="Shape 757">
            <a:extLst>
              <a:ext uri="{FF2B5EF4-FFF2-40B4-BE49-F238E27FC236}">
                <a16:creationId xmlns:a16="http://schemas.microsoft.com/office/drawing/2014/main" id="{FF595352-0BC5-42A5-B8BB-2C1C95719929}"/>
              </a:ext>
            </a:extLst>
          </p:cNvPr>
          <p:cNvSpPr txBox="1">
            <a:spLocks noGrp="1" noChangeArrowheads="1"/>
          </p:cNvSpPr>
          <p:nvPr>
            <p:ph type="body" idx="1"/>
          </p:nvPr>
        </p:nvSpPr>
        <p:spPr>
          <a:xfrm>
            <a:off x="498475" y="1182688"/>
            <a:ext cx="9975850" cy="525462"/>
          </a:xfrm>
        </p:spPr>
        <p:txBody>
          <a:bodyPr tIns="45700" bIns="45700"/>
          <a:lstStyle/>
          <a:p>
            <a:pPr marL="0" indent="0" eaLnBrk="1" hangingPunct="1">
              <a:spcBef>
                <a:spcPct val="0"/>
              </a:spcBef>
              <a:spcAft>
                <a:spcPct val="0"/>
              </a:spcAft>
              <a:buClr>
                <a:srgbClr val="B3B3B3"/>
              </a:buClr>
              <a:buFont typeface="Courier New" panose="02070309020205020404" pitchFamily="49" charset="0"/>
              <a:buNone/>
            </a:pPr>
            <a:r>
              <a:rPr lang="zh-CN" altLang="en-US" b="1" dirty="0">
                <a:solidFill>
                  <a:srgbClr val="76B900"/>
                </a:solidFill>
                <a:latin typeface="Trebuchet MS" panose="020B0603020202020204" pitchFamily="34" charset="0"/>
                <a:cs typeface="Courier New" panose="02070309020205020404" pitchFamily="49" charset="0"/>
                <a:sym typeface="Courier New" panose="02070309020205020404" pitchFamily="49" charset="0"/>
              </a:rPr>
              <a:t>确保任务正常运行！</a:t>
            </a:r>
            <a:endParaRPr lang="zh-CN" altLang="en-US" dirty="0">
              <a:solidFill>
                <a:srgbClr val="76B900"/>
              </a:solidFill>
              <a:latin typeface="Trebuchet MS" panose="020B0603020202020204" pitchFamily="34" charset="0"/>
              <a:ea typeface="宋体" panose="02010600030101010101" pitchFamily="2" charset="-122"/>
              <a:cs typeface="Arial" panose="020B0604020202020204" pitchFamily="34" charset="0"/>
              <a:sym typeface="Trebuchet MS" panose="020B0603020202020204" pitchFamily="34" charset="0"/>
            </a:endParaRPr>
          </a:p>
        </p:txBody>
      </p:sp>
      <p:sp>
        <p:nvSpPr>
          <p:cNvPr id="133124" name="Shape 758">
            <a:extLst>
              <a:ext uri="{FF2B5EF4-FFF2-40B4-BE49-F238E27FC236}">
                <a16:creationId xmlns:a16="http://schemas.microsoft.com/office/drawing/2014/main" id="{36AC6D16-072F-4523-A47F-D2E6428B533B}"/>
              </a:ext>
            </a:extLst>
          </p:cNvPr>
          <p:cNvSpPr txBox="1">
            <a:spLocks noGrp="1" noChangeArrowheads="1"/>
          </p:cNvSpPr>
          <p:nvPr>
            <p:ph type="body" idx="2"/>
          </p:nvPr>
        </p:nvSpPr>
        <p:spPr>
          <a:xfrm>
            <a:off x="517525" y="2103438"/>
            <a:ext cx="9947275" cy="3717925"/>
          </a:xfrm>
        </p:spPr>
        <p:txBody>
          <a:bodyPr tIns="45700" bIns="45700"/>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训练并测试带一个隐藏层的全连接神经网络</a:t>
            </a: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下一张幻灯片展示了该网络的直观表示</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在计算损失时，我们将使用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内置的函数 </a:t>
            </a:r>
            <a:r>
              <a:rPr lang="en-US" altLang="zh-CN" b="1" dirty="0" err="1">
                <a:latin typeface="Courier New"/>
                <a:ea typeface="Courier New"/>
                <a:cs typeface="Courier New"/>
                <a:sym typeface="Courier New"/>
              </a:rPr>
              <a:t>sparse_softmax_cross_entropy_with_logits</a:t>
            </a:r>
            <a:endParaRPr lang="zh-CN" altLang="en-US" b="1" dirty="0">
              <a:solidFill>
                <a:srgbClr val="000000"/>
              </a:solidFill>
              <a:latin typeface="Trebuchet MS" panose="020B0603020202020204" pitchFamily="34" charset="0"/>
              <a:cs typeface="Courier New" panose="02070309020205020404" pitchFamily="49" charset="0"/>
              <a:sym typeface="Courier New" panose="02070309020205020404" pitchFamily="49"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首先对</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inference</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输出结果用 </a:t>
            </a:r>
            <a:r>
              <a:rPr lang="en-US" altLang="zh-CN"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softmax</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计算分类，然后计算预测值和正确值的交叉熵</a:t>
            </a:r>
          </a:p>
        </p:txBody>
      </p: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hape 764">
            <a:extLst>
              <a:ext uri="{FF2B5EF4-FFF2-40B4-BE49-F238E27FC236}">
                <a16:creationId xmlns:a16="http://schemas.microsoft.com/office/drawing/2014/main" id="{6ACCBCBA-C6B1-46F8-988B-C6145245A0F7}"/>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神经网络</a:t>
            </a:r>
          </a:p>
        </p:txBody>
      </p:sp>
      <p:sp>
        <p:nvSpPr>
          <p:cNvPr id="135171" name="Shape 765">
            <a:extLst>
              <a:ext uri="{FF2B5EF4-FFF2-40B4-BE49-F238E27FC236}">
                <a16:creationId xmlns:a16="http://schemas.microsoft.com/office/drawing/2014/main" id="{ADEFD807-738B-407F-A6FB-30A61463D6D1}"/>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r>
              <a:rPr lang="zh-CN" altLang="en-US" sz="2400" dirty="0">
                <a:solidFill>
                  <a:srgbClr val="76B9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仅一个隐藏层</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35172" name="Shape 766">
            <a:extLst>
              <a:ext uri="{FF2B5EF4-FFF2-40B4-BE49-F238E27FC236}">
                <a16:creationId xmlns:a16="http://schemas.microsoft.com/office/drawing/2014/main" id="{04EF4626-A4B5-4DB7-8A63-1E49CBE1E179}"/>
              </a:ext>
            </a:extLst>
          </p:cNvPr>
          <p:cNvSpPr>
            <a:spLocks noChangeArrowheads="1"/>
          </p:cNvSpPr>
          <p:nvPr/>
        </p:nvSpPr>
        <p:spPr bwMode="auto">
          <a:xfrm>
            <a:off x="2932113" y="1787525"/>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3" name="Shape 767">
            <a:extLst>
              <a:ext uri="{FF2B5EF4-FFF2-40B4-BE49-F238E27FC236}">
                <a16:creationId xmlns:a16="http://schemas.microsoft.com/office/drawing/2014/main" id="{F839437C-70AA-4599-B694-594314BA8F92}"/>
              </a:ext>
            </a:extLst>
          </p:cNvPr>
          <p:cNvSpPr>
            <a:spLocks noChangeArrowheads="1"/>
          </p:cNvSpPr>
          <p:nvPr/>
        </p:nvSpPr>
        <p:spPr bwMode="auto">
          <a:xfrm>
            <a:off x="2932113" y="2622550"/>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4" name="Shape 768">
            <a:extLst>
              <a:ext uri="{FF2B5EF4-FFF2-40B4-BE49-F238E27FC236}">
                <a16:creationId xmlns:a16="http://schemas.microsoft.com/office/drawing/2014/main" id="{35D7F821-F4F3-4717-9870-1A8A7949D2CF}"/>
              </a:ext>
            </a:extLst>
          </p:cNvPr>
          <p:cNvSpPr>
            <a:spLocks noChangeArrowheads="1"/>
          </p:cNvSpPr>
          <p:nvPr/>
        </p:nvSpPr>
        <p:spPr bwMode="auto">
          <a:xfrm>
            <a:off x="2922588" y="3457575"/>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5" name="Shape 769">
            <a:extLst>
              <a:ext uri="{FF2B5EF4-FFF2-40B4-BE49-F238E27FC236}">
                <a16:creationId xmlns:a16="http://schemas.microsoft.com/office/drawing/2014/main" id="{495A9A49-F8D2-4061-9F5D-5885AF659925}"/>
              </a:ext>
            </a:extLst>
          </p:cNvPr>
          <p:cNvSpPr>
            <a:spLocks noChangeArrowheads="1"/>
          </p:cNvSpPr>
          <p:nvPr/>
        </p:nvSpPr>
        <p:spPr bwMode="auto">
          <a:xfrm>
            <a:off x="5800725" y="3068638"/>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6" name="Shape 770">
            <a:extLst>
              <a:ext uri="{FF2B5EF4-FFF2-40B4-BE49-F238E27FC236}">
                <a16:creationId xmlns:a16="http://schemas.microsoft.com/office/drawing/2014/main" id="{C1A3A418-2360-4E76-B175-94B776CBA381}"/>
              </a:ext>
            </a:extLst>
          </p:cNvPr>
          <p:cNvSpPr>
            <a:spLocks noChangeArrowheads="1"/>
          </p:cNvSpPr>
          <p:nvPr/>
        </p:nvSpPr>
        <p:spPr bwMode="auto">
          <a:xfrm>
            <a:off x="5800725" y="2020888"/>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7" name="Shape 771">
            <a:extLst>
              <a:ext uri="{FF2B5EF4-FFF2-40B4-BE49-F238E27FC236}">
                <a16:creationId xmlns:a16="http://schemas.microsoft.com/office/drawing/2014/main" id="{5DBB49A7-42FB-4AC3-88A3-B17E73E52AFC}"/>
              </a:ext>
            </a:extLst>
          </p:cNvPr>
          <p:cNvSpPr>
            <a:spLocks noChangeArrowheads="1"/>
          </p:cNvSpPr>
          <p:nvPr/>
        </p:nvSpPr>
        <p:spPr bwMode="auto">
          <a:xfrm>
            <a:off x="2936875" y="4294188"/>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8" name="Shape 772">
            <a:extLst>
              <a:ext uri="{FF2B5EF4-FFF2-40B4-BE49-F238E27FC236}">
                <a16:creationId xmlns:a16="http://schemas.microsoft.com/office/drawing/2014/main" id="{FED2086C-7CC9-43E6-9E38-B525C1C87C64}"/>
              </a:ext>
            </a:extLst>
          </p:cNvPr>
          <p:cNvSpPr>
            <a:spLocks noChangeArrowheads="1"/>
          </p:cNvSpPr>
          <p:nvPr/>
        </p:nvSpPr>
        <p:spPr bwMode="auto">
          <a:xfrm>
            <a:off x="5818188" y="4117975"/>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79" name="Shape 773">
            <a:extLst>
              <a:ext uri="{FF2B5EF4-FFF2-40B4-BE49-F238E27FC236}">
                <a16:creationId xmlns:a16="http://schemas.microsoft.com/office/drawing/2014/main" id="{2C29C9A8-4AA6-4B35-8C0F-C23FD46A8E58}"/>
              </a:ext>
            </a:extLst>
          </p:cNvPr>
          <p:cNvSpPr>
            <a:spLocks noChangeArrowheads="1"/>
          </p:cNvSpPr>
          <p:nvPr/>
        </p:nvSpPr>
        <p:spPr bwMode="auto">
          <a:xfrm>
            <a:off x="8667750" y="4271963"/>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80" name="Shape 774">
            <a:extLst>
              <a:ext uri="{FF2B5EF4-FFF2-40B4-BE49-F238E27FC236}">
                <a16:creationId xmlns:a16="http://schemas.microsoft.com/office/drawing/2014/main" id="{CB9F00F7-72E1-4EDE-96CC-3D66BDC1FB6E}"/>
              </a:ext>
            </a:extLst>
          </p:cNvPr>
          <p:cNvSpPr>
            <a:spLocks noChangeArrowheads="1"/>
          </p:cNvSpPr>
          <p:nvPr/>
        </p:nvSpPr>
        <p:spPr bwMode="auto">
          <a:xfrm>
            <a:off x="8678863" y="3448050"/>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81" name="Shape 775">
            <a:extLst>
              <a:ext uri="{FF2B5EF4-FFF2-40B4-BE49-F238E27FC236}">
                <a16:creationId xmlns:a16="http://schemas.microsoft.com/office/drawing/2014/main" id="{C2FF8450-99D6-48E3-A662-9B0EBD613DA5}"/>
              </a:ext>
            </a:extLst>
          </p:cNvPr>
          <p:cNvSpPr>
            <a:spLocks noChangeArrowheads="1"/>
          </p:cNvSpPr>
          <p:nvPr/>
        </p:nvSpPr>
        <p:spPr bwMode="auto">
          <a:xfrm>
            <a:off x="8678863" y="2622550"/>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35182" name="Shape 776">
            <a:extLst>
              <a:ext uri="{FF2B5EF4-FFF2-40B4-BE49-F238E27FC236}">
                <a16:creationId xmlns:a16="http://schemas.microsoft.com/office/drawing/2014/main" id="{9D47FC72-47E4-4B4E-9B74-F8284F809A21}"/>
              </a:ext>
            </a:extLst>
          </p:cNvPr>
          <p:cNvSpPr>
            <a:spLocks noChangeArrowheads="1"/>
          </p:cNvSpPr>
          <p:nvPr/>
        </p:nvSpPr>
        <p:spPr bwMode="auto">
          <a:xfrm>
            <a:off x="8667750" y="1797050"/>
            <a:ext cx="457200" cy="457200"/>
          </a:xfrm>
          <a:prstGeom prst="flowChartConnector">
            <a:avLst/>
          </a:prstGeom>
          <a:solidFill>
            <a:schemeClr val="tx1"/>
          </a:solidFill>
          <a:ln w="38100">
            <a:solidFill>
              <a:schemeClr val="accent1"/>
            </a:solidFill>
            <a:round/>
            <a:headEnd type="none" w="sm" len="sm"/>
            <a:tailEnd type="none" w="sm" len="sm"/>
          </a:ln>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cxnSp>
        <p:nvCxnSpPr>
          <p:cNvPr id="135183" name="Shape 777">
            <a:extLst>
              <a:ext uri="{FF2B5EF4-FFF2-40B4-BE49-F238E27FC236}">
                <a16:creationId xmlns:a16="http://schemas.microsoft.com/office/drawing/2014/main" id="{6BD6D920-DE0C-4EB2-A651-B87DCFB1BCA5}"/>
              </a:ext>
            </a:extLst>
          </p:cNvPr>
          <p:cNvCxnSpPr>
            <a:cxnSpLocks noChangeShapeType="1"/>
          </p:cNvCxnSpPr>
          <p:nvPr/>
        </p:nvCxnSpPr>
        <p:spPr bwMode="auto">
          <a:xfrm>
            <a:off x="3389313" y="2025650"/>
            <a:ext cx="2411412" cy="219075"/>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4" name="Shape 778">
            <a:extLst>
              <a:ext uri="{FF2B5EF4-FFF2-40B4-BE49-F238E27FC236}">
                <a16:creationId xmlns:a16="http://schemas.microsoft.com/office/drawing/2014/main" id="{9F522BF2-95B0-4DDB-8CF8-C33023A3CD96}"/>
              </a:ext>
            </a:extLst>
          </p:cNvPr>
          <p:cNvCxnSpPr>
            <a:cxnSpLocks noChangeShapeType="1"/>
            <a:endCxn id="135176" idx="2"/>
          </p:cNvCxnSpPr>
          <p:nvPr/>
        </p:nvCxnSpPr>
        <p:spPr bwMode="auto">
          <a:xfrm rot="10800000" flipH="1">
            <a:off x="3416300" y="2249488"/>
            <a:ext cx="2384425" cy="579437"/>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5" name="Shape 779">
            <a:extLst>
              <a:ext uri="{FF2B5EF4-FFF2-40B4-BE49-F238E27FC236}">
                <a16:creationId xmlns:a16="http://schemas.microsoft.com/office/drawing/2014/main" id="{14653A94-F0E7-412D-AE99-79F29DF561FE}"/>
              </a:ext>
            </a:extLst>
          </p:cNvPr>
          <p:cNvCxnSpPr>
            <a:cxnSpLocks noChangeShapeType="1"/>
          </p:cNvCxnSpPr>
          <p:nvPr/>
        </p:nvCxnSpPr>
        <p:spPr bwMode="auto">
          <a:xfrm rot="10800000" flipH="1">
            <a:off x="3421063" y="2324100"/>
            <a:ext cx="2360612" cy="130175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6" name="Shape 780">
            <a:extLst>
              <a:ext uri="{FF2B5EF4-FFF2-40B4-BE49-F238E27FC236}">
                <a16:creationId xmlns:a16="http://schemas.microsoft.com/office/drawing/2014/main" id="{5155BB2E-77F0-4381-837A-CB545F489447}"/>
              </a:ext>
            </a:extLst>
          </p:cNvPr>
          <p:cNvCxnSpPr>
            <a:cxnSpLocks noChangeShapeType="1"/>
          </p:cNvCxnSpPr>
          <p:nvPr/>
        </p:nvCxnSpPr>
        <p:spPr bwMode="auto">
          <a:xfrm rot="10800000" flipH="1">
            <a:off x="3411538" y="3316288"/>
            <a:ext cx="2355850" cy="31115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7" name="Shape 781">
            <a:extLst>
              <a:ext uri="{FF2B5EF4-FFF2-40B4-BE49-F238E27FC236}">
                <a16:creationId xmlns:a16="http://schemas.microsoft.com/office/drawing/2014/main" id="{895C3ECC-5347-43BA-B1D0-86BD5B7EC434}"/>
              </a:ext>
            </a:extLst>
          </p:cNvPr>
          <p:cNvCxnSpPr>
            <a:cxnSpLocks noChangeShapeType="1"/>
          </p:cNvCxnSpPr>
          <p:nvPr/>
        </p:nvCxnSpPr>
        <p:spPr bwMode="auto">
          <a:xfrm rot="10800000" flipH="1">
            <a:off x="3455988" y="2352675"/>
            <a:ext cx="2346325" cy="214153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8" name="Shape 782">
            <a:extLst>
              <a:ext uri="{FF2B5EF4-FFF2-40B4-BE49-F238E27FC236}">
                <a16:creationId xmlns:a16="http://schemas.microsoft.com/office/drawing/2014/main" id="{5770A2B6-127A-4D16-9325-A2395E484483}"/>
              </a:ext>
            </a:extLst>
          </p:cNvPr>
          <p:cNvCxnSpPr>
            <a:cxnSpLocks noChangeShapeType="1"/>
          </p:cNvCxnSpPr>
          <p:nvPr/>
        </p:nvCxnSpPr>
        <p:spPr bwMode="auto">
          <a:xfrm>
            <a:off x="3422650" y="2859088"/>
            <a:ext cx="2387600" cy="1331912"/>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89" name="Shape 783">
            <a:extLst>
              <a:ext uri="{FF2B5EF4-FFF2-40B4-BE49-F238E27FC236}">
                <a16:creationId xmlns:a16="http://schemas.microsoft.com/office/drawing/2014/main" id="{C14019DF-8B23-40CD-B82D-7486D73DC55C}"/>
              </a:ext>
            </a:extLst>
          </p:cNvPr>
          <p:cNvCxnSpPr>
            <a:cxnSpLocks noChangeShapeType="1"/>
          </p:cNvCxnSpPr>
          <p:nvPr/>
        </p:nvCxnSpPr>
        <p:spPr bwMode="auto">
          <a:xfrm>
            <a:off x="3409950" y="3662363"/>
            <a:ext cx="2357438" cy="631825"/>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0" name="Shape 784">
            <a:extLst>
              <a:ext uri="{FF2B5EF4-FFF2-40B4-BE49-F238E27FC236}">
                <a16:creationId xmlns:a16="http://schemas.microsoft.com/office/drawing/2014/main" id="{C0C56678-3BA1-42B6-8945-FE0E3644A72B}"/>
              </a:ext>
            </a:extLst>
          </p:cNvPr>
          <p:cNvCxnSpPr>
            <a:cxnSpLocks noChangeShapeType="1"/>
          </p:cNvCxnSpPr>
          <p:nvPr/>
        </p:nvCxnSpPr>
        <p:spPr bwMode="auto">
          <a:xfrm rot="10800000" flipH="1">
            <a:off x="3424238" y="3419475"/>
            <a:ext cx="2343150" cy="113665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1" name="Shape 785">
            <a:extLst>
              <a:ext uri="{FF2B5EF4-FFF2-40B4-BE49-F238E27FC236}">
                <a16:creationId xmlns:a16="http://schemas.microsoft.com/office/drawing/2014/main" id="{66FE2422-B780-41D5-A55C-F502B2D07EA3}"/>
              </a:ext>
            </a:extLst>
          </p:cNvPr>
          <p:cNvCxnSpPr>
            <a:cxnSpLocks noChangeShapeType="1"/>
          </p:cNvCxnSpPr>
          <p:nvPr/>
        </p:nvCxnSpPr>
        <p:spPr bwMode="auto">
          <a:xfrm rot="10800000" flipH="1">
            <a:off x="3424238" y="4432300"/>
            <a:ext cx="2357437" cy="111125"/>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2" name="Shape 786">
            <a:extLst>
              <a:ext uri="{FF2B5EF4-FFF2-40B4-BE49-F238E27FC236}">
                <a16:creationId xmlns:a16="http://schemas.microsoft.com/office/drawing/2014/main" id="{625D5930-2202-4087-9D2C-47D72E9B476F}"/>
              </a:ext>
            </a:extLst>
          </p:cNvPr>
          <p:cNvCxnSpPr>
            <a:cxnSpLocks noChangeShapeType="1"/>
          </p:cNvCxnSpPr>
          <p:nvPr/>
        </p:nvCxnSpPr>
        <p:spPr bwMode="auto">
          <a:xfrm>
            <a:off x="3424238" y="2789238"/>
            <a:ext cx="2343150" cy="40005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3" name="Shape 787">
            <a:extLst>
              <a:ext uri="{FF2B5EF4-FFF2-40B4-BE49-F238E27FC236}">
                <a16:creationId xmlns:a16="http://schemas.microsoft.com/office/drawing/2014/main" id="{58B55C77-7800-4762-816F-CF08EBE28887}"/>
              </a:ext>
            </a:extLst>
          </p:cNvPr>
          <p:cNvCxnSpPr>
            <a:cxnSpLocks noChangeShapeType="1"/>
          </p:cNvCxnSpPr>
          <p:nvPr/>
        </p:nvCxnSpPr>
        <p:spPr bwMode="auto">
          <a:xfrm>
            <a:off x="3425825" y="2046288"/>
            <a:ext cx="2341563" cy="2198687"/>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4" name="Shape 788">
            <a:extLst>
              <a:ext uri="{FF2B5EF4-FFF2-40B4-BE49-F238E27FC236}">
                <a16:creationId xmlns:a16="http://schemas.microsoft.com/office/drawing/2014/main" id="{BB4CAB72-FF3A-4012-8319-5F49F23A075E}"/>
              </a:ext>
            </a:extLst>
          </p:cNvPr>
          <p:cNvCxnSpPr>
            <a:cxnSpLocks noChangeShapeType="1"/>
            <a:endCxn id="135175" idx="1"/>
          </p:cNvCxnSpPr>
          <p:nvPr/>
        </p:nvCxnSpPr>
        <p:spPr bwMode="auto">
          <a:xfrm>
            <a:off x="3408363" y="2005013"/>
            <a:ext cx="2459037" cy="113030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5" name="Shape 789">
            <a:extLst>
              <a:ext uri="{FF2B5EF4-FFF2-40B4-BE49-F238E27FC236}">
                <a16:creationId xmlns:a16="http://schemas.microsoft.com/office/drawing/2014/main" id="{46468763-3A83-4024-903A-0567382B1D74}"/>
              </a:ext>
            </a:extLst>
          </p:cNvPr>
          <p:cNvCxnSpPr>
            <a:cxnSpLocks noChangeShapeType="1"/>
          </p:cNvCxnSpPr>
          <p:nvPr/>
        </p:nvCxnSpPr>
        <p:spPr bwMode="auto">
          <a:xfrm>
            <a:off x="6311900" y="4371975"/>
            <a:ext cx="2355850" cy="11588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6" name="Shape 790">
            <a:extLst>
              <a:ext uri="{FF2B5EF4-FFF2-40B4-BE49-F238E27FC236}">
                <a16:creationId xmlns:a16="http://schemas.microsoft.com/office/drawing/2014/main" id="{41D2CB67-8325-40E0-BF4B-DEB7F17FBBB5}"/>
              </a:ext>
            </a:extLst>
          </p:cNvPr>
          <p:cNvCxnSpPr>
            <a:cxnSpLocks noChangeShapeType="1"/>
            <a:endCxn id="135181" idx="2"/>
          </p:cNvCxnSpPr>
          <p:nvPr/>
        </p:nvCxnSpPr>
        <p:spPr bwMode="auto">
          <a:xfrm rot="10800000" flipH="1">
            <a:off x="6289675" y="2851150"/>
            <a:ext cx="2389188" cy="41433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7" name="Shape 791">
            <a:extLst>
              <a:ext uri="{FF2B5EF4-FFF2-40B4-BE49-F238E27FC236}">
                <a16:creationId xmlns:a16="http://schemas.microsoft.com/office/drawing/2014/main" id="{D445C77A-8AEA-4505-84A8-2112FED59E17}"/>
              </a:ext>
            </a:extLst>
          </p:cNvPr>
          <p:cNvCxnSpPr>
            <a:cxnSpLocks noChangeShapeType="1"/>
          </p:cNvCxnSpPr>
          <p:nvPr/>
        </p:nvCxnSpPr>
        <p:spPr bwMode="auto">
          <a:xfrm rot="10800000" flipH="1">
            <a:off x="6300788" y="1990725"/>
            <a:ext cx="2314575" cy="19685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8" name="Shape 792">
            <a:extLst>
              <a:ext uri="{FF2B5EF4-FFF2-40B4-BE49-F238E27FC236}">
                <a16:creationId xmlns:a16="http://schemas.microsoft.com/office/drawing/2014/main" id="{F0FCC6C2-BC8F-4302-A1F2-82FA55E86001}"/>
              </a:ext>
            </a:extLst>
          </p:cNvPr>
          <p:cNvCxnSpPr>
            <a:cxnSpLocks noChangeShapeType="1"/>
          </p:cNvCxnSpPr>
          <p:nvPr/>
        </p:nvCxnSpPr>
        <p:spPr bwMode="auto">
          <a:xfrm rot="10800000" flipH="1">
            <a:off x="6275388" y="3773488"/>
            <a:ext cx="2384425" cy="523875"/>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199" name="Shape 793">
            <a:extLst>
              <a:ext uri="{FF2B5EF4-FFF2-40B4-BE49-F238E27FC236}">
                <a16:creationId xmlns:a16="http://schemas.microsoft.com/office/drawing/2014/main" id="{6BCF8105-AD2C-46A2-A06C-0A5A875A8202}"/>
              </a:ext>
            </a:extLst>
          </p:cNvPr>
          <p:cNvCxnSpPr>
            <a:cxnSpLocks noChangeShapeType="1"/>
          </p:cNvCxnSpPr>
          <p:nvPr/>
        </p:nvCxnSpPr>
        <p:spPr bwMode="auto">
          <a:xfrm rot="10800000" flipH="1">
            <a:off x="6300788" y="2989263"/>
            <a:ext cx="2359025" cy="130810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0" name="Shape 794">
            <a:extLst>
              <a:ext uri="{FF2B5EF4-FFF2-40B4-BE49-F238E27FC236}">
                <a16:creationId xmlns:a16="http://schemas.microsoft.com/office/drawing/2014/main" id="{2B4788C5-96D2-48A3-970C-2F143A0C5F3A}"/>
              </a:ext>
            </a:extLst>
          </p:cNvPr>
          <p:cNvCxnSpPr>
            <a:cxnSpLocks noChangeShapeType="1"/>
            <a:endCxn id="135182" idx="3"/>
          </p:cNvCxnSpPr>
          <p:nvPr/>
        </p:nvCxnSpPr>
        <p:spPr bwMode="auto">
          <a:xfrm rot="10800000" flipH="1">
            <a:off x="6340475" y="2187575"/>
            <a:ext cx="2395538" cy="210978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1" name="Shape 795">
            <a:extLst>
              <a:ext uri="{FF2B5EF4-FFF2-40B4-BE49-F238E27FC236}">
                <a16:creationId xmlns:a16="http://schemas.microsoft.com/office/drawing/2014/main" id="{86B7DAB5-CECE-4703-9427-A925BFBA0EA5}"/>
              </a:ext>
            </a:extLst>
          </p:cNvPr>
          <p:cNvCxnSpPr>
            <a:cxnSpLocks noChangeShapeType="1"/>
            <a:endCxn id="135181" idx="1"/>
          </p:cNvCxnSpPr>
          <p:nvPr/>
        </p:nvCxnSpPr>
        <p:spPr bwMode="auto">
          <a:xfrm>
            <a:off x="6280150" y="2266950"/>
            <a:ext cx="2465388" cy="422275"/>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2" name="Shape 796">
            <a:extLst>
              <a:ext uri="{FF2B5EF4-FFF2-40B4-BE49-F238E27FC236}">
                <a16:creationId xmlns:a16="http://schemas.microsoft.com/office/drawing/2014/main" id="{CE9ADB85-B63F-413A-8A53-64ACAA5B2784}"/>
              </a:ext>
            </a:extLst>
          </p:cNvPr>
          <p:cNvCxnSpPr>
            <a:cxnSpLocks noChangeShapeType="1"/>
          </p:cNvCxnSpPr>
          <p:nvPr/>
        </p:nvCxnSpPr>
        <p:spPr bwMode="auto">
          <a:xfrm>
            <a:off x="6300788" y="3286125"/>
            <a:ext cx="2314575" cy="33178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3" name="Shape 797">
            <a:extLst>
              <a:ext uri="{FF2B5EF4-FFF2-40B4-BE49-F238E27FC236}">
                <a16:creationId xmlns:a16="http://schemas.microsoft.com/office/drawing/2014/main" id="{017D0916-11F1-427D-9558-FDD94DD56E59}"/>
              </a:ext>
            </a:extLst>
          </p:cNvPr>
          <p:cNvCxnSpPr>
            <a:cxnSpLocks noChangeShapeType="1"/>
            <a:endCxn id="135179" idx="1"/>
          </p:cNvCxnSpPr>
          <p:nvPr/>
        </p:nvCxnSpPr>
        <p:spPr bwMode="auto">
          <a:xfrm>
            <a:off x="6330950" y="3233738"/>
            <a:ext cx="2405063" cy="110490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4" name="Shape 798">
            <a:extLst>
              <a:ext uri="{FF2B5EF4-FFF2-40B4-BE49-F238E27FC236}">
                <a16:creationId xmlns:a16="http://schemas.microsoft.com/office/drawing/2014/main" id="{7D63A205-58D3-42FB-85A3-291C7395A0A6}"/>
              </a:ext>
            </a:extLst>
          </p:cNvPr>
          <p:cNvCxnSpPr>
            <a:cxnSpLocks noChangeShapeType="1"/>
          </p:cNvCxnSpPr>
          <p:nvPr/>
        </p:nvCxnSpPr>
        <p:spPr bwMode="auto">
          <a:xfrm rot="10800000" flipH="1">
            <a:off x="6284913" y="2144713"/>
            <a:ext cx="2374900" cy="1066800"/>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5" name="Shape 799">
            <a:extLst>
              <a:ext uri="{FF2B5EF4-FFF2-40B4-BE49-F238E27FC236}">
                <a16:creationId xmlns:a16="http://schemas.microsoft.com/office/drawing/2014/main" id="{86965EE2-98E0-4B3B-8BAE-B9EA55CB413D}"/>
              </a:ext>
            </a:extLst>
          </p:cNvPr>
          <p:cNvCxnSpPr>
            <a:cxnSpLocks noChangeShapeType="1"/>
            <a:endCxn id="135180" idx="1"/>
          </p:cNvCxnSpPr>
          <p:nvPr/>
        </p:nvCxnSpPr>
        <p:spPr bwMode="auto">
          <a:xfrm>
            <a:off x="6308725" y="2246313"/>
            <a:ext cx="2436813" cy="1268412"/>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cxnSp>
        <p:nvCxnSpPr>
          <p:cNvPr id="135206" name="Shape 800">
            <a:extLst>
              <a:ext uri="{FF2B5EF4-FFF2-40B4-BE49-F238E27FC236}">
                <a16:creationId xmlns:a16="http://schemas.microsoft.com/office/drawing/2014/main" id="{DA7A0535-3CA2-4A10-B33C-15C57F01695E}"/>
              </a:ext>
            </a:extLst>
          </p:cNvPr>
          <p:cNvCxnSpPr>
            <a:cxnSpLocks noChangeShapeType="1"/>
            <a:endCxn id="135179" idx="1"/>
          </p:cNvCxnSpPr>
          <p:nvPr/>
        </p:nvCxnSpPr>
        <p:spPr bwMode="auto">
          <a:xfrm>
            <a:off x="6256338" y="2298700"/>
            <a:ext cx="2479675" cy="2039938"/>
          </a:xfrm>
          <a:prstGeom prst="straightConnector1">
            <a:avLst/>
          </a:prstGeom>
          <a:noFill/>
          <a:ln w="38100">
            <a:solidFill>
              <a:schemeClr val="accent1"/>
            </a:solidFill>
            <a:round/>
            <a:headEnd type="none" w="sm" len="sm"/>
            <a:tailEnd type="triangle" w="lg" len="lg"/>
          </a:ln>
          <a:extLst>
            <a:ext uri="{909E8E84-426E-40DD-AFC4-6F175D3DCCD1}">
              <a14:hiddenFill xmlns:a14="http://schemas.microsoft.com/office/drawing/2010/main">
                <a:noFill/>
              </a14:hiddenFill>
            </a:ext>
          </a:extLst>
        </p:spPr>
      </p:cxnSp>
      <p:sp>
        <p:nvSpPr>
          <p:cNvPr id="135207" name="Shape 801">
            <a:extLst>
              <a:ext uri="{FF2B5EF4-FFF2-40B4-BE49-F238E27FC236}">
                <a16:creationId xmlns:a16="http://schemas.microsoft.com/office/drawing/2014/main" id="{96E6FA34-72F9-4BC7-A98D-3F8AC85CB89E}"/>
              </a:ext>
            </a:extLst>
          </p:cNvPr>
          <p:cNvSpPr txBox="1">
            <a:spLocks noChangeArrowheads="1"/>
          </p:cNvSpPr>
          <p:nvPr/>
        </p:nvSpPr>
        <p:spPr bwMode="auto">
          <a:xfrm>
            <a:off x="1792288" y="4837113"/>
            <a:ext cx="2760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76B900"/>
              </a:buClr>
              <a:buFont typeface="Trebuchet MS" panose="020B0603020202020204" pitchFamily="34" charset="0"/>
              <a:buNone/>
            </a:pPr>
            <a:r>
              <a:rPr lang="zh-CN" altLang="en-US"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输入层</a:t>
            </a:r>
            <a:endParaRPr lang="zh-CN" altLang="en-US" dirty="0">
              <a:latin typeface="Trebuchet MS" panose="020B0603020202020204" pitchFamily="34" charset="0"/>
              <a:ea typeface="Noto Sans CJK SC Regular" panose="020B0500000000000000" pitchFamily="34" charset="-128"/>
            </a:endParaRPr>
          </a:p>
          <a:p>
            <a:pPr algn="ctr" eaLnBrk="1" hangingPunct="1">
              <a:buClr>
                <a:srgbClr val="76B900"/>
              </a:buClr>
              <a:buFont typeface="Trebuchet MS" panose="020B0603020202020204" pitchFamily="34" charset="0"/>
              <a:buNone/>
            </a:pPr>
            <a:r>
              <a:rPr lang="en-US" altLang="zh-CN"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65536 (256 x 256) </a:t>
            </a:r>
            <a:r>
              <a:rPr lang="zh-CN" altLang="en-US"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个像素</a:t>
            </a:r>
            <a:endParaRPr lang="zh-CN" altLang="en-US" dirty="0">
              <a:latin typeface="Trebuchet MS" panose="020B0603020202020204" pitchFamily="34" charset="0"/>
              <a:ea typeface="Noto Sans CJK SC Regular" panose="020B0500000000000000" pitchFamily="34" charset="-128"/>
            </a:endParaRPr>
          </a:p>
        </p:txBody>
      </p:sp>
      <p:sp>
        <p:nvSpPr>
          <p:cNvPr id="135208" name="Shape 802">
            <a:extLst>
              <a:ext uri="{FF2B5EF4-FFF2-40B4-BE49-F238E27FC236}">
                <a16:creationId xmlns:a16="http://schemas.microsoft.com/office/drawing/2014/main" id="{1CEE7770-6642-4A49-9C4E-1E923856ABAB}"/>
              </a:ext>
            </a:extLst>
          </p:cNvPr>
          <p:cNvSpPr txBox="1">
            <a:spLocks noChangeArrowheads="1"/>
          </p:cNvSpPr>
          <p:nvPr/>
        </p:nvSpPr>
        <p:spPr bwMode="auto">
          <a:xfrm>
            <a:off x="5283200" y="4829175"/>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76B900"/>
              </a:buClr>
              <a:buFont typeface="Trebuchet MS" panose="020B0603020202020204" pitchFamily="34" charset="0"/>
              <a:buNone/>
            </a:pPr>
            <a:r>
              <a:rPr lang="zh-CN" altLang="en-US"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隐藏层</a:t>
            </a:r>
            <a:endParaRPr lang="zh-CN" altLang="en-US" dirty="0">
              <a:latin typeface="Trebuchet MS" panose="020B0603020202020204" pitchFamily="34" charset="0"/>
              <a:ea typeface="Noto Sans CJK SC Regular" panose="020B0500000000000000" pitchFamily="34" charset="-128"/>
            </a:endParaRPr>
          </a:p>
          <a:p>
            <a:pPr algn="ctr" eaLnBrk="1" hangingPunct="1">
              <a:buClr>
                <a:srgbClr val="76B900"/>
              </a:buClr>
              <a:buFont typeface="Trebuchet MS" panose="020B0603020202020204" pitchFamily="34" charset="0"/>
              <a:buNone/>
            </a:pPr>
            <a:r>
              <a:rPr lang="en-US" altLang="zh-CN"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512</a:t>
            </a:r>
            <a:endParaRPr lang="zh-CN" altLang="en-US" dirty="0">
              <a:latin typeface="Trebuchet MS" panose="020B0603020202020204" pitchFamily="34" charset="0"/>
              <a:ea typeface="Noto Sans CJK SC Regular" panose="020B0500000000000000" pitchFamily="34" charset="-128"/>
            </a:endParaRPr>
          </a:p>
        </p:txBody>
      </p:sp>
      <p:sp>
        <p:nvSpPr>
          <p:cNvPr id="135209" name="Shape 803">
            <a:extLst>
              <a:ext uri="{FF2B5EF4-FFF2-40B4-BE49-F238E27FC236}">
                <a16:creationId xmlns:a16="http://schemas.microsoft.com/office/drawing/2014/main" id="{EF8F5F52-7942-4889-83EA-B6B038FCEF13}"/>
              </a:ext>
            </a:extLst>
          </p:cNvPr>
          <p:cNvSpPr txBox="1">
            <a:spLocks noChangeArrowheads="1"/>
          </p:cNvSpPr>
          <p:nvPr/>
        </p:nvSpPr>
        <p:spPr bwMode="auto">
          <a:xfrm>
            <a:off x="8093075" y="4827588"/>
            <a:ext cx="16287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76B900"/>
              </a:buClr>
              <a:buFont typeface="Trebuchet MS" panose="020B0603020202020204" pitchFamily="34" charset="0"/>
              <a:buNone/>
            </a:pPr>
            <a:r>
              <a:rPr lang="zh-CN" altLang="en-US"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输出层 </a:t>
            </a:r>
            <a:br>
              <a:rPr lang="zh-CN" altLang="en-US"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br>
            <a:r>
              <a:rPr lang="en-US" altLang="zh-CN" sz="1800" dirty="0">
                <a:solidFill>
                  <a:srgbClr val="76B900"/>
                </a:solidFill>
                <a:latin typeface="Trebuchet MS" panose="020B0603020202020204" pitchFamily="34" charset="0"/>
                <a:ea typeface="Noto Sans CJK SC Regular" panose="020B0500000000000000" pitchFamily="34" charset="-128"/>
                <a:sym typeface="Trebuchet MS" panose="020B0603020202020204" pitchFamily="34" charset="0"/>
              </a:rPr>
              <a:t>256 x 256 x 2</a:t>
            </a:r>
            <a:endParaRPr lang="zh-CN" altLang="en-US" dirty="0">
              <a:latin typeface="Trebuchet MS" panose="020B0603020202020204" pitchFamily="34" charset="0"/>
              <a:ea typeface="Noto Sans CJK SC Regular" panose="020B0500000000000000" pitchFamily="34" charset="-128"/>
            </a:endParaRPr>
          </a:p>
          <a:p>
            <a:pPr algn="ctr" eaLnBrk="1" hangingPunct="1"/>
            <a:endParaRPr lang="zh-CN" altLang="en-US" sz="1800" dirty="0">
              <a:solidFill>
                <a:srgbClr val="76B900"/>
              </a:solidFill>
              <a:latin typeface="Trebuchet MS" panose="020B0603020202020204" pitchFamily="34" charset="0"/>
              <a:sym typeface="Trebuchet MS" panose="020B0603020202020204" pitchFamily="34" charset="0"/>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hape 808">
            <a:extLst>
              <a:ext uri="{FF2B5EF4-FFF2-40B4-BE49-F238E27FC236}">
                <a16:creationId xmlns:a16="http://schemas.microsoft.com/office/drawing/2014/main" id="{55F7B6EF-466A-445A-916A-0528A1374EF0}"/>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 TENSORBOARD</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809" name="Shape 809">
            <a:extLst>
              <a:ext uri="{FF2B5EF4-FFF2-40B4-BE49-F238E27FC236}">
                <a16:creationId xmlns:a16="http://schemas.microsoft.com/office/drawing/2014/main" id="{28E1B7EE-D559-46AA-A989-CE7CBC5ECAD1}"/>
              </a:ext>
            </a:extLst>
          </p:cNvPr>
          <p:cNvSpPr txBox="1">
            <a:spLocks noGrp="1"/>
          </p:cNvSpPr>
          <p:nvPr>
            <p:ph type="body" idx="2"/>
          </p:nvPr>
        </p:nvSpPr>
        <p:spPr>
          <a:xfrm>
            <a:off x="517525" y="1436688"/>
            <a:ext cx="2816225" cy="4079875"/>
          </a:xfrm>
        </p:spPr>
        <p:txBody>
          <a:bodyPr tIns="45700" bIns="45700">
            <a:noAutofit/>
          </a:bodyPr>
          <a:lstStyle/>
          <a:p>
            <a:pPr marL="342900" indent="-342900" eaLnBrk="1" hangingPunct="1">
              <a:spcBef>
                <a:spcPct val="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您可以选择训练或评估数据流图</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这是训练的数据流图</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可以单击展开任何节点，查看更多详情</a:t>
            </a:r>
          </a:p>
          <a:p>
            <a:pPr marL="342900" indent="-342900"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如果运行更多训练数据流图或运行评估数据流图，并刷新浏览器，统计信息便会更新</a:t>
            </a:r>
          </a:p>
          <a:p>
            <a:pPr marL="342900" indent="-342900" eaLnBrk="1" hangingPunct="1">
              <a:spcBef>
                <a:spcPts val="180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pic>
        <p:nvPicPr>
          <p:cNvPr id="137220" name="Shape 810">
            <a:extLst>
              <a:ext uri="{FF2B5EF4-FFF2-40B4-BE49-F238E27FC236}">
                <a16:creationId xmlns:a16="http://schemas.microsoft.com/office/drawing/2014/main" id="{3BFF6C1B-22D8-4955-9F10-41B244DE212A}"/>
              </a:ext>
            </a:extLst>
          </p:cNvPr>
          <p:cNvPicPr preferRelativeResize="0">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57675" y="1436688"/>
            <a:ext cx="6310313"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7221" name="Shape 811">
            <a:extLst>
              <a:ext uri="{FF2B5EF4-FFF2-40B4-BE49-F238E27FC236}">
                <a16:creationId xmlns:a16="http://schemas.microsoft.com/office/drawing/2014/main" id="{2E3B6E77-60B9-431E-9CA7-C202006F39FC}"/>
              </a:ext>
            </a:extLst>
          </p:cNvPr>
          <p:cNvCxnSpPr>
            <a:cxnSpLocks noChangeShapeType="1"/>
          </p:cNvCxnSpPr>
          <p:nvPr/>
        </p:nvCxnSpPr>
        <p:spPr bwMode="auto">
          <a:xfrm>
            <a:off x="3190875" y="1828800"/>
            <a:ext cx="1238250" cy="933450"/>
          </a:xfrm>
          <a:prstGeom prst="straightConnector1">
            <a:avLst/>
          </a:prstGeom>
          <a:noFill/>
          <a:ln w="50800">
            <a:solidFill>
              <a:schemeClr val="tx2"/>
            </a:solidFill>
            <a:round/>
            <a:headEnd type="none" w="sm" len="sm"/>
            <a:tailEnd type="triangle" w="med" len="med"/>
          </a:ln>
          <a:extLst>
            <a:ext uri="{909E8E84-426E-40DD-AFC4-6F175D3DCCD1}">
              <a14:hiddenFill xmlns:a14="http://schemas.microsoft.com/office/drawing/2010/main">
                <a:noFill/>
              </a14:hiddenFill>
            </a:ext>
          </a:extLst>
        </p:spPr>
      </p:cxn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hape 816">
            <a:extLst>
              <a:ext uri="{FF2B5EF4-FFF2-40B4-BE49-F238E27FC236}">
                <a16:creationId xmlns:a16="http://schemas.microsoft.com/office/drawing/2014/main" id="{6C83BC7F-B43B-4A83-A791-593FE4B1F9B8}"/>
              </a:ext>
            </a:extLst>
          </p:cNvPr>
          <p:cNvSpPr txBox="1">
            <a:spLocks noGrp="1" noChangeArrowheads="1"/>
          </p:cNvSpPr>
          <p:nvPr>
            <p:ph type="title"/>
          </p:nvPr>
        </p:nvSpPr>
        <p:spPr>
          <a:xfrm>
            <a:off x="498475" y="587037"/>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添加其他层</a:t>
            </a:r>
          </a:p>
        </p:txBody>
      </p:sp>
      <p:sp>
        <p:nvSpPr>
          <p:cNvPr id="139267" name="Shape 817">
            <a:extLst>
              <a:ext uri="{FF2B5EF4-FFF2-40B4-BE49-F238E27FC236}">
                <a16:creationId xmlns:a16="http://schemas.microsoft.com/office/drawing/2014/main" id="{738FC1FE-9C8A-46F6-BF71-DEC70B6A3357}"/>
              </a:ext>
            </a:extLst>
          </p:cNvPr>
          <p:cNvSpPr txBox="1">
            <a:spLocks noGrp="1" noChangeArrowheads="1"/>
          </p:cNvSpPr>
          <p:nvPr>
            <p:ph type="body" idx="2"/>
          </p:nvPr>
        </p:nvSpPr>
        <p:spPr>
          <a:xfrm>
            <a:off x="517526" y="1571287"/>
            <a:ext cx="9480914"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卷积层</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400"/>
              <a:buFont typeface="Arial" panose="020B0604020202020204" pitchFamily="34" charset="0"/>
              <a:buChar char="•"/>
            </a:pPr>
            <a:r>
              <a:rPr lang="zh-CN" altLang="en-US" sz="24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上一个范例侧重于每个输入像素</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400"/>
              <a:buFont typeface="Arial" panose="020B0604020202020204" pitchFamily="34" charset="0"/>
              <a:buChar char="•"/>
            </a:pPr>
            <a:r>
              <a:rPr lang="zh-CN" altLang="en-US" sz="24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如果特征包含多个输入像素会怎样？</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400"/>
              <a:buFont typeface="Arial" panose="020B0604020202020204" pitchFamily="34" charset="0"/>
              <a:buChar char="•"/>
            </a:pPr>
            <a:r>
              <a:rPr lang="zh-CN" altLang="en-US" sz="24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可以使用卷积来捕获更大的感受野</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池化层</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400"/>
              <a:buFont typeface="Arial" panose="020B0604020202020204" pitchFamily="34" charset="0"/>
              <a:buChar char="•"/>
            </a:pPr>
            <a:r>
              <a:rPr lang="zh-CN" altLang="en-US" sz="24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本质上是一种保留信息的下采样方法，同时还能消除一些计算复杂度</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7" name="Rectangle 6">
            <a:extLst>
              <a:ext uri="{FF2B5EF4-FFF2-40B4-BE49-F238E27FC236}">
                <a16:creationId xmlns:a16="http://schemas.microsoft.com/office/drawing/2014/main" id="{0C4B35A8-F9A3-4450-9AF0-6AB2BEAA99CE}"/>
              </a:ext>
            </a:extLst>
          </p:cNvPr>
          <p:cNvSpPr/>
          <p:nvPr/>
        </p:nvSpPr>
        <p:spPr>
          <a:xfrm>
            <a:off x="7649781" y="4114583"/>
            <a:ext cx="3071165" cy="1421582"/>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3" eaLnBrk="1" fontAlgn="auto" hangingPunct="1">
              <a:spcBef>
                <a:spcPts val="0"/>
              </a:spcBef>
              <a:spcAft>
                <a:spcPts val="0"/>
              </a:spcAft>
            </a:pPr>
            <a:endParaRPr lang="en-US" sz="1680" kern="0" dirty="0">
              <a:solidFill>
                <a:srgbClr val="FFFFFF"/>
              </a:solidFill>
              <a:latin typeface="Noto Sans CJK SC Regular" panose="020B0500000000000000" pitchFamily="34" charset="-122"/>
              <a:ea typeface="Noto Sans CJK SC Regular" panose="020B0500000000000000" pitchFamily="34" charset="-122"/>
              <a:sym typeface="Arial"/>
            </a:endParaRPr>
          </a:p>
        </p:txBody>
      </p:sp>
      <p:sp>
        <p:nvSpPr>
          <p:cNvPr id="832" name="Shape 832"/>
          <p:cNvSpPr txBox="1"/>
          <p:nvPr/>
        </p:nvSpPr>
        <p:spPr>
          <a:xfrm>
            <a:off x="5937079" y="1739079"/>
            <a:ext cx="1693632" cy="444438"/>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深度学习基础系列</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835" name="Shape 835"/>
          <p:cNvSpPr txBox="1"/>
          <p:nvPr/>
        </p:nvSpPr>
        <p:spPr>
          <a:xfrm>
            <a:off x="5959896" y="5537647"/>
            <a:ext cx="1688317" cy="437975"/>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数字内容生成</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836" name="Shape 836"/>
          <p:cNvSpPr txBox="1"/>
          <p:nvPr/>
        </p:nvSpPr>
        <p:spPr>
          <a:xfrm>
            <a:off x="7649779" y="1795933"/>
            <a:ext cx="1469002" cy="286523"/>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金融</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838" name="Shape 838"/>
          <p:cNvSpPr/>
          <p:nvPr/>
        </p:nvSpPr>
        <p:spPr>
          <a:xfrm>
            <a:off x="0" y="11430"/>
            <a:ext cx="5665320" cy="6172200"/>
          </a:xfrm>
          <a:prstGeom prst="rect">
            <a:avLst/>
          </a:prstGeom>
          <a:solidFill>
            <a:schemeClr val="lt2"/>
          </a:solidFill>
          <a:ln>
            <a:noFill/>
          </a:ln>
        </p:spPr>
        <p:txBody>
          <a:bodyPr wrap="square" lIns="91440" tIns="45690" rIns="91440" bIns="45690" anchor="ctr" anchorCtr="0">
            <a:noAutofit/>
          </a:bodyPr>
          <a:lstStyle/>
          <a:p>
            <a:pPr algn="ctr" defTabSz="1097253" eaLnBrk="1" fontAlgn="auto" hangingPunct="1">
              <a:spcBef>
                <a:spcPts val="0"/>
              </a:spcBef>
              <a:spcAft>
                <a:spcPts val="0"/>
              </a:spcAft>
              <a:buClr>
                <a:srgbClr val="000000"/>
              </a:buClr>
            </a:pPr>
            <a:endParaRPr sz="1800" kern="0" dirty="0">
              <a:solidFill>
                <a:srgbClr val="FFFFFF"/>
              </a:solidFill>
              <a:latin typeface="Arial"/>
              <a:ea typeface="Arial"/>
              <a:cs typeface="Arial"/>
              <a:sym typeface="Arial"/>
            </a:endParaRPr>
          </a:p>
        </p:txBody>
      </p:sp>
      <p:sp>
        <p:nvSpPr>
          <p:cNvPr id="839" name="Shape 839"/>
          <p:cNvSpPr txBox="1">
            <a:spLocks noGrp="1"/>
          </p:cNvSpPr>
          <p:nvPr>
            <p:ph type="title"/>
          </p:nvPr>
        </p:nvSpPr>
        <p:spPr>
          <a:xfrm>
            <a:off x="74831" y="321220"/>
            <a:ext cx="5665320" cy="1038536"/>
          </a:xfrm>
          <a:prstGeom prst="rect">
            <a:avLst/>
          </a:prstGeom>
          <a:noFill/>
          <a:ln>
            <a:noFill/>
          </a:ln>
        </p:spPr>
        <p:txBody>
          <a:bodyPr wrap="square" lIns="109710" tIns="109710" rIns="109710" bIns="109710" anchor="ctr" anchorCtr="0">
            <a:noAutofit/>
          </a:bodyPr>
          <a:lstStyle/>
          <a:p>
            <a:pPr>
              <a:lnSpc>
                <a:spcPct val="100000"/>
              </a:lnSpc>
              <a:buSzPct val="25000"/>
            </a:pPr>
            <a:r>
              <a:rPr lang="zh-CN" altLang="en-US" dirty="0">
                <a:solidFill>
                  <a:schemeClr val="bg1"/>
                </a:solidFill>
                <a:latin typeface="Noto Sans CJK SC Bold" panose="020B0800000000000000" pitchFamily="34" charset="-122"/>
                <a:ea typeface="Noto Sans CJK SC Bold" panose="020B0800000000000000" pitchFamily="34" charset="-122"/>
              </a:rPr>
              <a:t>深度学习和加速计算培训 </a:t>
            </a:r>
            <a:endParaRPr lang="en-US" altLang="zh-CN" dirty="0">
              <a:solidFill>
                <a:schemeClr val="bg1"/>
              </a:solidFill>
              <a:latin typeface="Noto Sans CJK SC Bold" panose="020B0800000000000000" pitchFamily="34" charset="-122"/>
              <a:ea typeface="Noto Sans CJK SC Bold" panose="020B0800000000000000" pitchFamily="34" charset="-122"/>
            </a:endParaRPr>
          </a:p>
        </p:txBody>
      </p:sp>
      <p:sp>
        <p:nvSpPr>
          <p:cNvPr id="840" name="Shape 840"/>
          <p:cNvSpPr txBox="1">
            <a:spLocks noGrp="1"/>
          </p:cNvSpPr>
          <p:nvPr>
            <p:ph type="body" idx="2"/>
          </p:nvPr>
        </p:nvSpPr>
        <p:spPr>
          <a:xfrm>
            <a:off x="407981" y="1218554"/>
            <a:ext cx="4786152" cy="1336942"/>
          </a:xfrm>
          <a:prstGeom prst="rect">
            <a:avLst/>
          </a:prstGeom>
          <a:noFill/>
          <a:ln>
            <a:noFill/>
          </a:ln>
        </p:spPr>
        <p:txBody>
          <a:bodyPr wrap="square" lIns="109710" tIns="109710" rIns="109710" bIns="109710" anchor="t" anchorCtr="0">
            <a:noAutofit/>
          </a:bodyPr>
          <a:lstStyle/>
          <a:p>
            <a:pPr>
              <a:lnSpc>
                <a:spcPct val="100000"/>
              </a:lnSpc>
              <a:spcBef>
                <a:spcPts val="0"/>
              </a:spcBef>
              <a:spcAft>
                <a:spcPts val="0"/>
              </a:spcAft>
              <a:buSzPct val="25000"/>
            </a:pPr>
            <a:r>
              <a:rPr lang="en-US" altLang="zh-CN" sz="2520" dirty="0">
                <a:solidFill>
                  <a:schemeClr val="bg1"/>
                </a:solidFill>
                <a:latin typeface="Trebuchet MS" panose="020B0603020202020204" pitchFamily="34" charset="0"/>
                <a:ea typeface="Noto Sans CJK SC Regular" panose="020B0500000000000000" pitchFamily="34" charset="-122"/>
              </a:rPr>
              <a:t>www.nvidia.cn/dli</a:t>
            </a:r>
          </a:p>
        </p:txBody>
      </p:sp>
      <p:pic>
        <p:nvPicPr>
          <p:cNvPr id="873" name="Shape 8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5179" y="4904491"/>
            <a:ext cx="789469" cy="653172"/>
          </a:xfrm>
          <a:prstGeom prst="rect">
            <a:avLst/>
          </a:prstGeom>
          <a:noFill/>
          <a:ln>
            <a:noFill/>
          </a:ln>
        </p:spPr>
      </p:pic>
      <p:pic>
        <p:nvPicPr>
          <p:cNvPr id="874" name="Shape 87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67978" y="5122748"/>
            <a:ext cx="666962" cy="228610"/>
          </a:xfrm>
          <a:prstGeom prst="rect">
            <a:avLst/>
          </a:prstGeom>
          <a:noFill/>
          <a:ln>
            <a:noFill/>
          </a:ln>
        </p:spPr>
      </p:pic>
      <p:pic>
        <p:nvPicPr>
          <p:cNvPr id="875" name="Shape 87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48422" y="5088938"/>
            <a:ext cx="1051030" cy="199578"/>
          </a:xfrm>
          <a:prstGeom prst="rect">
            <a:avLst/>
          </a:prstGeom>
          <a:noFill/>
          <a:ln>
            <a:noFill/>
          </a:ln>
        </p:spPr>
      </p:pic>
      <p:pic>
        <p:nvPicPr>
          <p:cNvPr id="876" name="Shape 87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66945" y="5113737"/>
            <a:ext cx="889645" cy="186209"/>
          </a:xfrm>
          <a:prstGeom prst="rect">
            <a:avLst/>
          </a:prstGeom>
          <a:noFill/>
          <a:ln>
            <a:noFill/>
          </a:ln>
        </p:spPr>
      </p:pic>
      <p:pic>
        <p:nvPicPr>
          <p:cNvPr id="877" name="Shape 87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486683" y="4870129"/>
            <a:ext cx="798186" cy="798186"/>
          </a:xfrm>
          <a:prstGeom prst="rect">
            <a:avLst/>
          </a:prstGeom>
          <a:noFill/>
          <a:ln>
            <a:noFill/>
          </a:ln>
        </p:spPr>
      </p:pic>
      <p:cxnSp>
        <p:nvCxnSpPr>
          <p:cNvPr id="878" name="Shape 878"/>
          <p:cNvCxnSpPr>
            <a:cxnSpLocks/>
          </p:cNvCxnSpPr>
          <p:nvPr/>
        </p:nvCxnSpPr>
        <p:spPr>
          <a:xfrm>
            <a:off x="551494" y="4659577"/>
            <a:ext cx="4684240" cy="0"/>
          </a:xfrm>
          <a:prstGeom prst="straightConnector1">
            <a:avLst/>
          </a:prstGeom>
          <a:noFill/>
          <a:ln w="9525" cap="flat" cmpd="sng">
            <a:solidFill>
              <a:schemeClr val="lt1"/>
            </a:solidFill>
            <a:prstDash val="solid"/>
            <a:round/>
            <a:headEnd type="none" w="med" len="med"/>
            <a:tailEnd type="none" w="med" len="med"/>
          </a:ln>
        </p:spPr>
      </p:cxnSp>
      <p:sp>
        <p:nvSpPr>
          <p:cNvPr id="882" name="Shape 882"/>
          <p:cNvSpPr txBox="1"/>
          <p:nvPr/>
        </p:nvSpPr>
        <p:spPr>
          <a:xfrm>
            <a:off x="9268826" y="3637843"/>
            <a:ext cx="1477026" cy="383628"/>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医疗</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pic>
        <p:nvPicPr>
          <p:cNvPr id="884" name="Shape 884" descr="finance.png"/>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641763" y="268007"/>
            <a:ext cx="1477020" cy="1466820"/>
          </a:xfrm>
          <a:prstGeom prst="rect">
            <a:avLst/>
          </a:prstGeom>
          <a:noFill/>
          <a:ln>
            <a:noFill/>
          </a:ln>
        </p:spPr>
      </p:pic>
      <p:pic>
        <p:nvPicPr>
          <p:cNvPr id="885" name="Shape 885" descr="healthcare.png"/>
          <p:cNvPicPr preferRelativeResize="0"/>
          <p:nvPr/>
        </p:nvPicPr>
        <p:blipFill rotWithShape="1">
          <a:blip r:embed="rId9" cstate="screen">
            <a:alphaModFix/>
            <a:extLst>
              <a:ext uri="{28A0092B-C50C-407E-A947-70E740481C1C}">
                <a14:useLocalDpi xmlns:a14="http://schemas.microsoft.com/office/drawing/2010/main"/>
              </a:ext>
            </a:extLst>
          </a:blip>
          <a:srcRect t="1787"/>
          <a:stretch/>
        </p:blipFill>
        <p:spPr>
          <a:xfrm>
            <a:off x="9268825" y="2180572"/>
            <a:ext cx="1477026" cy="1450558"/>
          </a:xfrm>
          <a:prstGeom prst="rect">
            <a:avLst/>
          </a:prstGeom>
          <a:noFill/>
          <a:ln>
            <a:noFill/>
          </a:ln>
        </p:spPr>
      </p:pic>
      <p:pic>
        <p:nvPicPr>
          <p:cNvPr id="70" name="Shape 833">
            <a:extLst>
              <a:ext uri="{FF2B5EF4-FFF2-40B4-BE49-F238E27FC236}">
                <a16:creationId xmlns:a16="http://schemas.microsoft.com/office/drawing/2014/main" id="{3309FEB8-530E-4D39-B9E8-DB3216A74096}"/>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9243926" y="268007"/>
            <a:ext cx="1477020" cy="1446120"/>
          </a:xfrm>
          <a:prstGeom prst="rect">
            <a:avLst/>
          </a:prstGeom>
          <a:noFill/>
          <a:ln>
            <a:noFill/>
          </a:ln>
        </p:spPr>
      </p:pic>
      <p:sp>
        <p:nvSpPr>
          <p:cNvPr id="73" name="Shape 832">
            <a:extLst>
              <a:ext uri="{FF2B5EF4-FFF2-40B4-BE49-F238E27FC236}">
                <a16:creationId xmlns:a16="http://schemas.microsoft.com/office/drawing/2014/main" id="{31EE0A82-A905-446D-9C61-C40AB7689674}"/>
              </a:ext>
            </a:extLst>
          </p:cNvPr>
          <p:cNvSpPr txBox="1"/>
          <p:nvPr/>
        </p:nvSpPr>
        <p:spPr>
          <a:xfrm>
            <a:off x="9118783" y="1728396"/>
            <a:ext cx="1490552" cy="390738"/>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自动驾驶</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pic>
        <p:nvPicPr>
          <p:cNvPr id="74" name="Picture 14">
            <a:extLst>
              <a:ext uri="{FF2B5EF4-FFF2-40B4-BE49-F238E27FC236}">
                <a16:creationId xmlns:a16="http://schemas.microsoft.com/office/drawing/2014/main" id="{13824052-2591-41FE-BA30-DBAB92A86620}"/>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bwMode="auto">
          <a:xfrm>
            <a:off x="6027655" y="295329"/>
            <a:ext cx="1506475" cy="142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Shape 834">
            <a:extLst>
              <a:ext uri="{FF2B5EF4-FFF2-40B4-BE49-F238E27FC236}">
                <a16:creationId xmlns:a16="http://schemas.microsoft.com/office/drawing/2014/main" id="{4A1D9AB3-0EB0-438E-9FA9-7D4880DEF219}"/>
              </a:ext>
            </a:extLst>
          </p:cNvPr>
          <p:cNvSpPr txBox="1"/>
          <p:nvPr/>
        </p:nvSpPr>
        <p:spPr>
          <a:xfrm>
            <a:off x="7495581" y="3612957"/>
            <a:ext cx="1832957" cy="442905"/>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加速计算基础系列</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64" name="Shape 835">
            <a:extLst>
              <a:ext uri="{FF2B5EF4-FFF2-40B4-BE49-F238E27FC236}">
                <a16:creationId xmlns:a16="http://schemas.microsoft.com/office/drawing/2014/main" id="{544DD30D-E43D-40E8-ACA5-B85C71986EF7}"/>
              </a:ext>
            </a:extLst>
          </p:cNvPr>
          <p:cNvSpPr txBox="1"/>
          <p:nvPr/>
        </p:nvSpPr>
        <p:spPr>
          <a:xfrm>
            <a:off x="8948319" y="4616027"/>
            <a:ext cx="2024483" cy="390738"/>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微信关注</a:t>
            </a: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53" eaLnBrk="1" fontAlgn="auto" hangingPunct="1">
              <a:lnSpc>
                <a:spcPct val="90000"/>
              </a:lnSpc>
              <a:spcBef>
                <a:spcPts val="0"/>
              </a:spcBef>
              <a:spcAft>
                <a:spcPts val="0"/>
              </a:spcAft>
              <a:buClr>
                <a:srgbClr val="000000"/>
              </a:buClr>
              <a:buSzPct val="25000"/>
            </a:pP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53" eaLnBrk="1" fontAlgn="auto" hangingPunct="1">
              <a:lnSpc>
                <a:spcPct val="90000"/>
              </a:lnSpc>
              <a:spcBef>
                <a:spcPts val="0"/>
              </a:spcBef>
              <a:spcAft>
                <a:spcPts val="0"/>
              </a:spcAft>
              <a:buClr>
                <a:srgbClr val="000000"/>
              </a:buClr>
              <a:buSzPct val="25000"/>
            </a:pP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查看课程</a:t>
            </a: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p:txBody>
      </p:sp>
      <p:cxnSp>
        <p:nvCxnSpPr>
          <p:cNvPr id="67" name="Shape 878">
            <a:extLst>
              <a:ext uri="{FF2B5EF4-FFF2-40B4-BE49-F238E27FC236}">
                <a16:creationId xmlns:a16="http://schemas.microsoft.com/office/drawing/2014/main" id="{4EA3C196-960B-4841-A6BE-6746EE4F5E26}"/>
              </a:ext>
            </a:extLst>
          </p:cNvPr>
          <p:cNvCxnSpPr>
            <a:cxnSpLocks/>
          </p:cNvCxnSpPr>
          <p:nvPr/>
        </p:nvCxnSpPr>
        <p:spPr>
          <a:xfrm>
            <a:off x="510346" y="5712836"/>
            <a:ext cx="4684240" cy="0"/>
          </a:xfrm>
          <a:prstGeom prst="straightConnector1">
            <a:avLst/>
          </a:prstGeom>
          <a:noFill/>
          <a:ln w="9525" cap="flat" cmpd="sng">
            <a:solidFill>
              <a:schemeClr val="lt1"/>
            </a:solidFill>
            <a:prstDash val="solid"/>
            <a:round/>
            <a:headEnd type="none" w="med" len="med"/>
            <a:tailEnd type="none" w="med" len="med"/>
          </a:ln>
        </p:spPr>
      </p:cxnSp>
      <p:sp>
        <p:nvSpPr>
          <p:cNvPr id="59" name="Shape 882">
            <a:extLst>
              <a:ext uri="{FF2B5EF4-FFF2-40B4-BE49-F238E27FC236}">
                <a16:creationId xmlns:a16="http://schemas.microsoft.com/office/drawing/2014/main" id="{A0C00AAD-19CD-4DDD-8A45-6B1C5D40CD85}"/>
              </a:ext>
            </a:extLst>
          </p:cNvPr>
          <p:cNvSpPr txBox="1"/>
          <p:nvPr/>
        </p:nvSpPr>
        <p:spPr>
          <a:xfrm>
            <a:off x="6068068" y="3679008"/>
            <a:ext cx="1477026" cy="306367"/>
          </a:xfrm>
          <a:prstGeom prst="rect">
            <a:avLst/>
          </a:prstGeom>
          <a:noFill/>
          <a:ln>
            <a:noFill/>
          </a:ln>
        </p:spPr>
        <p:txBody>
          <a:bodyPr wrap="square" lIns="109710" tIns="54840" rIns="109710" bIns="54840" anchor="ctr" anchorCtr="0">
            <a:noAutofit/>
          </a:bodyPr>
          <a:lstStyle/>
          <a:p>
            <a:pPr algn="ctr" defTabSz="1097253" eaLnBrk="1" fontAlgn="auto" hangingPunct="1">
              <a:lnSpc>
                <a:spcPct val="90000"/>
              </a:lnSpc>
              <a:spcBef>
                <a:spcPts val="0"/>
              </a:spcBef>
              <a:spcAft>
                <a:spcPts val="0"/>
              </a:spcAft>
              <a:buClr>
                <a:srgbClr val="000000"/>
              </a:buClr>
              <a:buSzPct val="25000"/>
            </a:pPr>
            <a:r>
              <a:rPr lang="zh-CN" altLang="en-US" sz="1440" kern="0" dirty="0">
                <a:latin typeface="Noto Sans CJK SC Regular" panose="020B0500000000000000" pitchFamily="34" charset="-122"/>
                <a:ea typeface="Noto Sans CJK SC Regular" panose="020B0500000000000000" pitchFamily="34" charset="-122"/>
                <a:cs typeface="Trebuchet MS"/>
                <a:sym typeface="Trebuchet MS"/>
              </a:rPr>
              <a:t>游戏开发</a:t>
            </a:r>
            <a:endParaRPr lang="en" sz="1440" kern="0" dirty="0">
              <a:latin typeface="Noto Sans CJK SC Regular" panose="020B0500000000000000" pitchFamily="34" charset="-122"/>
              <a:ea typeface="Noto Sans CJK SC Regular" panose="020B0500000000000000" pitchFamily="34" charset="-122"/>
              <a:cs typeface="Trebuchet MS"/>
              <a:sym typeface="Trebuchet MS"/>
            </a:endParaRPr>
          </a:p>
        </p:txBody>
      </p:sp>
      <p:pic>
        <p:nvPicPr>
          <p:cNvPr id="4" name="Picture 3">
            <a:extLst>
              <a:ext uri="{FF2B5EF4-FFF2-40B4-BE49-F238E27FC236}">
                <a16:creationId xmlns:a16="http://schemas.microsoft.com/office/drawing/2014/main" id="{FB75BB9C-28F5-40C7-B51F-E549A6B3205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051047" y="4106714"/>
            <a:ext cx="1506020" cy="1421582"/>
          </a:xfrm>
          <a:prstGeom prst="rect">
            <a:avLst/>
          </a:prstGeom>
        </p:spPr>
      </p:pic>
      <p:pic>
        <p:nvPicPr>
          <p:cNvPr id="1026" name="Picture 3" descr="CUDA BDP">
            <a:extLst>
              <a:ext uri="{FF2B5EF4-FFF2-40B4-BE49-F238E27FC236}">
                <a16:creationId xmlns:a16="http://schemas.microsoft.com/office/drawing/2014/main" id="{E680E691-0C65-4EA7-B051-6D3D2D62B50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r="-1"/>
          <a:stretch/>
        </p:blipFill>
        <p:spPr bwMode="auto">
          <a:xfrm>
            <a:off x="7649780" y="2218938"/>
            <a:ext cx="1476818" cy="14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761E4211-8518-42EB-8F52-DE246047FD63}"/>
              </a:ext>
            </a:extLst>
          </p:cNvPr>
          <p:cNvGrpSpPr/>
          <p:nvPr/>
        </p:nvGrpSpPr>
        <p:grpSpPr>
          <a:xfrm>
            <a:off x="398399" y="1989120"/>
            <a:ext cx="5487620" cy="2016001"/>
            <a:chOff x="442665" y="2210133"/>
            <a:chExt cx="6097355" cy="2240001"/>
          </a:xfrm>
        </p:grpSpPr>
        <p:sp>
          <p:nvSpPr>
            <p:cNvPr id="35" name="Rectangle 34">
              <a:extLst>
                <a:ext uri="{FF2B5EF4-FFF2-40B4-BE49-F238E27FC236}">
                  <a16:creationId xmlns:a16="http://schemas.microsoft.com/office/drawing/2014/main" id="{626ADA06-5C6A-4472-B171-07D6291B0DBD}"/>
                </a:ext>
              </a:extLst>
            </p:cNvPr>
            <p:cNvSpPr/>
            <p:nvPr/>
          </p:nvSpPr>
          <p:spPr>
            <a:xfrm>
              <a:off x="442665" y="2210133"/>
              <a:ext cx="6097355" cy="2240001"/>
            </a:xfrm>
            <a:prstGeom prst="rect">
              <a:avLst/>
            </a:prstGeom>
          </p:spPr>
          <p:txBody>
            <a:bodyPr wrap="square">
              <a:spAutoFit/>
            </a:bodyPr>
            <a:lstStyle/>
            <a:p>
              <a:pPr marL="342891" indent="-342891" defTabSz="1097253" eaLnBrk="1" fontAlgn="auto" hangingPunct="1">
                <a:lnSpc>
                  <a:spcPct val="200000"/>
                </a:lnSpc>
                <a:spcBef>
                  <a:spcPts val="0"/>
                </a:spcBef>
                <a:spcAft>
                  <a:spcPts val="0"/>
                </a:spcAft>
                <a:buFont typeface="Arial" panose="020B0604020202020204" pitchFamily="34" charset="0"/>
                <a:buChar char="•"/>
              </a:pP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真 </a:t>
              </a:r>
              <a:r>
                <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rPr>
                <a:t>·</a:t>
              </a: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 实战培训，云端完全配置的</a:t>
              </a:r>
              <a:r>
                <a:rPr kumimoji="1" lang="zh-CN" altLang="en-US" sz="1620" kern="0" dirty="0">
                  <a:latin typeface="Trebuchet MS" panose="020B0603020202020204" pitchFamily="34" charset="0"/>
                  <a:ea typeface="Noto Sans CJK SC Regular" panose="020B0500000000000000" pitchFamily="34" charset="-122"/>
                  <a:cs typeface="Microsoft YaHei" charset="-122"/>
                  <a:sym typeface="Arial"/>
                </a:rPr>
                <a:t> GPU </a:t>
              </a: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实验环境</a:t>
              </a:r>
              <a:endPar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endParaRPr>
            </a:p>
            <a:p>
              <a:pPr marL="342891" indent="-342891" defTabSz="1097253" eaLnBrk="1" fontAlgn="auto" hangingPunct="1">
                <a:lnSpc>
                  <a:spcPct val="200000"/>
                </a:lnSpc>
                <a:spcBef>
                  <a:spcPts val="0"/>
                </a:spcBef>
                <a:spcAft>
                  <a:spcPts val="0"/>
                </a:spcAft>
                <a:buFont typeface="Arial" panose="020B0604020202020204" pitchFamily="34" charset="0"/>
                <a:buChar char="•"/>
              </a:pP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全球同步，与   </a:t>
              </a:r>
              <a:r>
                <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rPr>
                <a:t>          </a:t>
              </a: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                             等机构共创课程</a:t>
              </a:r>
              <a:endPar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endParaRPr>
            </a:p>
            <a:p>
              <a:pPr marL="342891" indent="-342891" defTabSz="1097253" eaLnBrk="1" fontAlgn="auto" hangingPunct="1">
                <a:lnSpc>
                  <a:spcPct val="200000"/>
                </a:lnSpc>
                <a:spcBef>
                  <a:spcPts val="0"/>
                </a:spcBef>
                <a:spcAft>
                  <a:spcPts val="0"/>
                </a:spcAft>
                <a:buFont typeface="Arial" panose="020B0604020202020204" pitchFamily="34" charset="0"/>
                <a:buChar char="•"/>
              </a:pP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系统化培训，提升解决行业实际问题的能力</a:t>
              </a:r>
              <a:endPar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endParaRPr>
            </a:p>
            <a:p>
              <a:pPr marL="342891" indent="-342891" defTabSz="1097253" eaLnBrk="1" fontAlgn="auto" hangingPunct="1">
                <a:lnSpc>
                  <a:spcPct val="200000"/>
                </a:lnSpc>
                <a:spcBef>
                  <a:spcPts val="0"/>
                </a:spcBef>
                <a:spcAft>
                  <a:spcPts val="0"/>
                </a:spcAft>
                <a:buFont typeface="Arial" panose="020B0604020202020204" pitchFamily="34" charset="0"/>
                <a:buChar char="•"/>
              </a:pPr>
              <a:r>
                <a:rPr kumimoji="1" lang="en-US" altLang="zh-CN" sz="1620" kern="0" dirty="0">
                  <a:latin typeface="Noto Sans CJK SC Regular" panose="020B0500000000000000" pitchFamily="34" charset="-122"/>
                  <a:ea typeface="Noto Sans CJK SC Regular" panose="020B0500000000000000" pitchFamily="34" charset="-122"/>
                  <a:cs typeface="DIN" charset="0"/>
                  <a:sym typeface="Arial"/>
                </a:rPr>
                <a:t>NVIDIA</a:t>
              </a:r>
              <a:r>
                <a:rPr kumimoji="1" lang="zh-CN" altLang="en-US" sz="1620" kern="0" dirty="0">
                  <a:latin typeface="Noto Sans CJK SC Regular" panose="020B0500000000000000" pitchFamily="34" charset="-122"/>
                  <a:ea typeface="Noto Sans CJK SC Regular" panose="020B0500000000000000" pitchFamily="34" charset="-122"/>
                  <a:cs typeface="DIN" charset="0"/>
                  <a:sym typeface="Arial"/>
                </a:rPr>
                <a:t> </a:t>
              </a: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“开发者认证</a:t>
              </a:r>
              <a:r>
                <a:rPr kumimoji="1" lang="en-US" altLang="zh-CN" sz="1620" kern="0" dirty="0">
                  <a:latin typeface="Noto Sans CJK SC Regular" panose="020B0500000000000000" pitchFamily="34" charset="-122"/>
                  <a:ea typeface="Noto Sans CJK SC Regular" panose="020B0500000000000000" pitchFamily="34" charset="-122"/>
                  <a:cs typeface="Microsoft YaHei" charset="-122"/>
                  <a:sym typeface="Arial"/>
                </a:rPr>
                <a:t>”</a:t>
              </a:r>
              <a:r>
                <a:rPr kumimoji="1" lang="zh-CN" altLang="en-US" sz="1620" kern="0" dirty="0">
                  <a:latin typeface="Noto Sans CJK SC Regular" panose="020B0500000000000000" pitchFamily="34" charset="-122"/>
                  <a:ea typeface="Noto Sans CJK SC Regular" panose="020B0500000000000000" pitchFamily="34" charset="-122"/>
                  <a:cs typeface="Microsoft YaHei" charset="-122"/>
                  <a:sym typeface="Arial"/>
                </a:rPr>
                <a:t>证书，构建职场竞争力</a:t>
              </a:r>
              <a:endParaRPr kumimoji="1" lang="en-US" sz="1620" kern="0" dirty="0">
                <a:latin typeface="Noto Sans CJK SC Regular" panose="020B0500000000000000" pitchFamily="34" charset="-122"/>
                <a:ea typeface="Noto Sans CJK SC Regular" panose="020B0500000000000000" pitchFamily="34" charset="-122"/>
                <a:cs typeface="Arial"/>
                <a:sym typeface="Arial"/>
              </a:endParaRPr>
            </a:p>
          </p:txBody>
        </p:sp>
        <p:pic>
          <p:nvPicPr>
            <p:cNvPr id="36" name="图片 3">
              <a:extLst>
                <a:ext uri="{FF2B5EF4-FFF2-40B4-BE49-F238E27FC236}">
                  <a16:creationId xmlns:a16="http://schemas.microsoft.com/office/drawing/2014/main" id="{E3AEA853-115B-4D7C-9CAD-D3D3297DBDFE}"/>
                </a:ext>
              </a:extLst>
            </p:cNvPr>
            <p:cNvPicPr>
              <a:picLocks noChangeAspect="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11868" y="2873876"/>
              <a:ext cx="677602" cy="585480"/>
            </a:xfrm>
            <a:prstGeom prst="rect">
              <a:avLst/>
            </a:prstGeom>
          </p:spPr>
        </p:pic>
        <p:pic>
          <p:nvPicPr>
            <p:cNvPr id="37" name="Shape 575">
              <a:extLst>
                <a:ext uri="{FF2B5EF4-FFF2-40B4-BE49-F238E27FC236}">
                  <a16:creationId xmlns:a16="http://schemas.microsoft.com/office/drawing/2014/main" id="{4D9E54F1-488A-4372-B27C-1FE87D761803}"/>
                </a:ext>
              </a:extLst>
            </p:cNvPr>
            <p:cNvPicPr preferRelativeResize="0">
              <a:picLocks noChangeAspect="1"/>
            </p:cNvPicPr>
            <p:nvPr/>
          </p:nvPicPr>
          <p:blipFill rotWithShape="1">
            <a:blip r:embed="rId15" cstate="screen">
              <a:alphaModFix/>
              <a:extLst>
                <a:ext uri="{28A0092B-C50C-407E-A947-70E740481C1C}">
                  <a14:useLocalDpi xmlns:a14="http://schemas.microsoft.com/office/drawing/2010/main"/>
                </a:ext>
              </a:extLst>
            </a:blip>
            <a:srcRect/>
            <a:stretch/>
          </p:blipFill>
          <p:spPr>
            <a:xfrm>
              <a:off x="3207455" y="3003145"/>
              <a:ext cx="1110546" cy="231484"/>
            </a:xfrm>
            <a:prstGeom prst="rect">
              <a:avLst/>
            </a:prstGeom>
            <a:noFill/>
            <a:ln>
              <a:noFill/>
            </a:ln>
          </p:spPr>
        </p:pic>
      </p:grpSp>
      <p:pic>
        <p:nvPicPr>
          <p:cNvPr id="39" name="Picture 38">
            <a:extLst>
              <a:ext uri="{FF2B5EF4-FFF2-40B4-BE49-F238E27FC236}">
                <a16:creationId xmlns:a16="http://schemas.microsoft.com/office/drawing/2014/main" id="{D833CB95-7B88-49B2-9457-3815F1DE64F3}"/>
              </a:ext>
            </a:extLst>
          </p:cNvPr>
          <p:cNvPicPr/>
          <p:nvPr/>
        </p:nvPicPr>
        <p:blipFill>
          <a:blip r:embed="rId16" cstate="print">
            <a:extLst>
              <a:ext uri="{28A0092B-C50C-407E-A947-70E740481C1C}">
                <a14:useLocalDpi xmlns:a14="http://schemas.microsoft.com/office/drawing/2010/main"/>
              </a:ext>
            </a:extLst>
          </a:blip>
          <a:stretch>
            <a:fillRect/>
          </a:stretch>
        </p:blipFill>
        <p:spPr>
          <a:xfrm>
            <a:off x="7804938" y="4190778"/>
            <a:ext cx="1265363" cy="1275286"/>
          </a:xfrm>
          <a:prstGeom prst="rect">
            <a:avLst/>
          </a:prstGeom>
        </p:spPr>
      </p:pic>
      <p:pic>
        <p:nvPicPr>
          <p:cNvPr id="3" name="Picture 2">
            <a:extLst>
              <a:ext uri="{FF2B5EF4-FFF2-40B4-BE49-F238E27FC236}">
                <a16:creationId xmlns:a16="http://schemas.microsoft.com/office/drawing/2014/main" id="{841E601D-752E-40C7-8684-7454F6777744}"/>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54246" y="2218937"/>
            <a:ext cx="1450806" cy="1412192"/>
          </a:xfrm>
          <a:prstGeom prst="rect">
            <a:avLst/>
          </a:prstGeom>
        </p:spPr>
      </p:pic>
    </p:spTree>
    <p:extLst>
      <p:ext uri="{BB962C8B-B14F-4D97-AF65-F5344CB8AC3E}">
        <p14:creationId xmlns:p14="http://schemas.microsoft.com/office/powerpoint/2010/main" val="4682374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hape 822">
            <a:extLst>
              <a:ext uri="{FF2B5EF4-FFF2-40B4-BE49-F238E27FC236}">
                <a16:creationId xmlns:a16="http://schemas.microsoft.com/office/drawing/2014/main" id="{795DA0BC-3A0E-4A0C-818F-A0ADA3C613B1}"/>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全卷积神经网络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(FCN)</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41315" name="Shape 823">
            <a:extLst>
              <a:ext uri="{FF2B5EF4-FFF2-40B4-BE49-F238E27FC236}">
                <a16:creationId xmlns:a16="http://schemas.microsoft.com/office/drawing/2014/main" id="{AB46C414-9C81-4220-9584-7DF454097FE3}"/>
              </a:ext>
            </a:extLst>
          </p:cNvPr>
          <p:cNvSpPr txBox="1">
            <a:spLocks noGrp="1" noChangeArrowheads="1"/>
          </p:cNvSpPr>
          <p:nvPr>
            <p:ph type="body" idx="2"/>
          </p:nvPr>
        </p:nvSpPr>
        <p:spPr>
          <a:xfrm>
            <a:off x="517525" y="1524000"/>
            <a:ext cx="9947275" cy="4297363"/>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图像分类层</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卷积层、池化层、激活层、全连接层</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输出是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维向量，其中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 == </a:t>
            </a:r>
            <a:r>
              <a:rPr lang="en-US" altLang="zh-CN" sz="18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Number_of_classes</a:t>
            </a:r>
            <a:endPar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我们能否利用此网络进行分割？可以！</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将此问题重新考虑为像素分类问题</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即，每个像素都有一个类别</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可使用大多数图像分类网络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将全连接层替换为反卷积（转置卷积）层</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输出是一个大小为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256 x 256 x N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的张量，其中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 == </a:t>
            </a:r>
            <a:r>
              <a:rPr lang="en-US" altLang="zh-CN" sz="18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Number_of_classes</a:t>
            </a:r>
            <a:endPar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在本实验中，</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 == 2</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hape 828">
            <a:extLst>
              <a:ext uri="{FF2B5EF4-FFF2-40B4-BE49-F238E27FC236}">
                <a16:creationId xmlns:a16="http://schemas.microsoft.com/office/drawing/2014/main" id="{39234246-2557-4814-9BC4-67D8A303989C}"/>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添加其他层</a:t>
            </a:r>
          </a:p>
        </p:txBody>
      </p:sp>
      <p:sp>
        <p:nvSpPr>
          <p:cNvPr id="143363" name="Shape 829">
            <a:extLst>
              <a:ext uri="{FF2B5EF4-FFF2-40B4-BE49-F238E27FC236}">
                <a16:creationId xmlns:a16="http://schemas.microsoft.com/office/drawing/2014/main" id="{91217C6F-90D6-4D28-BCC8-A1C59939DBAB}"/>
              </a:ext>
            </a:extLst>
          </p:cNvPr>
          <p:cNvSpPr txBox="1">
            <a:spLocks noGrp="1" noChangeArrowheads="1"/>
          </p:cNvSpPr>
          <p:nvPr>
            <p:ph type="body" idx="2"/>
          </p:nvPr>
        </p:nvSpPr>
        <p:spPr>
          <a:xfrm>
            <a:off x="517525" y="1722438"/>
            <a:ext cx="9947275"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反卷积（转置卷积）层</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一种上采样方法，可以将较小的图像数据还原至原始大小，以便进行最后的图像分类</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Long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等人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(CVPR2015)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曾发表过一篇优秀论文：用于分割的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FCN</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根据 </a:t>
            </a:r>
            <a:r>
              <a:rPr lang="en-US" altLang="zh-CN" sz="18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AlexNet</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和其他标准网络创建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FCN</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Zeiler</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等人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(CVPR2010)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对反卷积作出了说明</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我们将使用的网络与 </a:t>
            </a:r>
            <a:r>
              <a:rPr lang="en-US" altLang="zh-CN"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Vu Tran </a:t>
            </a: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 </a:t>
            </a:r>
            <a:r>
              <a:rPr lang="en-US" altLang="zh-CN" sz="2000" dirty="0" err="1">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kaggle</a:t>
            </a: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示例极为相似，详见此处：</a:t>
            </a:r>
            <a:r>
              <a:rPr lang="en-US" altLang="zh-CN" sz="2000" u="sng"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hlinkClick r:id="rId3"/>
              </a:rPr>
              <a:t>https://www.kaggle.com/c/second-annual-data-science-bowl/details/deep-learning-tutorial</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hape 835">
            <a:extLst>
              <a:ext uri="{FF2B5EF4-FFF2-40B4-BE49-F238E27FC236}">
                <a16:creationId xmlns:a16="http://schemas.microsoft.com/office/drawing/2014/main" id="{8E912DFB-1D60-420B-9D4D-6D2813421604}"/>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 – Dice</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a:t>
            </a:r>
          </a:p>
        </p:txBody>
      </p:sp>
      <p:sp>
        <p:nvSpPr>
          <p:cNvPr id="836" name="Shape 836">
            <a:extLst>
              <a:ext uri="{FF2B5EF4-FFF2-40B4-BE49-F238E27FC236}">
                <a16:creationId xmlns:a16="http://schemas.microsoft.com/office/drawing/2014/main" id="{262DC963-BC12-4F4A-A8A2-3731BD342F14}"/>
              </a:ext>
            </a:extLst>
          </p:cNvPr>
          <p:cNvSpPr txBox="1">
            <a:spLocks noGrp="1"/>
          </p:cNvSpPr>
          <p:nvPr>
            <p:ph type="body" idx="1"/>
          </p:nvPr>
        </p:nvSpPr>
        <p:spPr>
          <a:xfrm>
            <a:off x="498475" y="1182688"/>
            <a:ext cx="9975850" cy="4638675"/>
          </a:xfrm>
        </p:spPr>
        <p:txBody>
          <a:bodyPr tIns="45700" bIns="45700">
            <a:noAutofit/>
          </a:bodyPr>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值是用来比较两个样本之间相似性的指标，计算公式：</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lvl="0" indent="0">
              <a:spcBef>
                <a:spcPts val="0"/>
              </a:spcBef>
            </a:pPr>
            <a:endParaRPr lang="zh-CN" altLang="en-US" sz="2800" b="1" dirty="0">
              <a:solidFill>
                <a:schemeClr val="dk2"/>
              </a:solidFill>
              <a:latin typeface="Trebuchet MS" panose="020B0603020202020204" pitchFamily="34" charset="0"/>
            </a:endParaRPr>
          </a:p>
          <a:p>
            <a:pPr marL="0" lvl="0" indent="0">
              <a:spcBef>
                <a:spcPts val="0"/>
              </a:spcBef>
            </a:pPr>
            <a:r>
              <a:rPr lang="en-US" altLang="zh-CN" sz="2800" b="1" dirty="0">
                <a:solidFill>
                  <a:schemeClr val="dk2"/>
                </a:solidFill>
                <a:latin typeface="Trebuchet MS" panose="020B0603020202020204" pitchFamily="34" charset="0"/>
              </a:rPr>
              <a:t>2</a:t>
            </a:r>
            <a:r>
              <a:rPr lang="zh-CN" altLang="en-US" sz="2800" b="1" dirty="0">
                <a:solidFill>
                  <a:schemeClr val="dk2"/>
                </a:solidFill>
                <a:latin typeface="Trebuchet MS" panose="020B0603020202020204" pitchFamily="34" charset="0"/>
              </a:rPr>
              <a:t>𝐴</a:t>
            </a:r>
            <a:r>
              <a:rPr lang="zh-CN" altLang="en-US" sz="2800" b="1" baseline="-25000" dirty="0">
                <a:solidFill>
                  <a:schemeClr val="dk2"/>
                </a:solidFill>
                <a:latin typeface="Trebuchet MS" panose="020B0603020202020204" pitchFamily="34" charset="0"/>
              </a:rPr>
              <a:t>𝑛𝑙</a:t>
            </a:r>
            <a:endParaRPr lang="zh-CN" altLang="en-US" sz="2800" dirty="0">
              <a:latin typeface="Trebuchet MS" panose="020B0603020202020204" pitchFamily="34" charset="0"/>
            </a:endParaRPr>
          </a:p>
          <a:p>
            <a:pPr marL="0" lvl="0" indent="0">
              <a:spcBef>
                <a:spcPts val="0"/>
              </a:spcBef>
            </a:pPr>
            <a:r>
              <a:rPr lang="en-US" altLang="zh-CN" sz="800" b="1" baseline="-25000" dirty="0">
                <a:solidFill>
                  <a:schemeClr val="dk2"/>
                </a:solidFill>
                <a:latin typeface="Trebuchet MS" panose="020B0603020202020204" pitchFamily="34" charset="0"/>
              </a:rPr>
              <a:t>________________________________</a:t>
            </a:r>
            <a:endParaRPr lang="zh-CN" altLang="en-US" sz="800" dirty="0">
              <a:latin typeface="Trebuchet MS" panose="020B0603020202020204" pitchFamily="34" charset="0"/>
            </a:endParaRPr>
          </a:p>
          <a:p>
            <a:pPr marL="0" lvl="0" indent="0">
              <a:spcBef>
                <a:spcPts val="0"/>
              </a:spcBef>
            </a:pPr>
            <a:r>
              <a:rPr lang="zh-CN" altLang="en-US" sz="2800" b="1" dirty="0">
                <a:solidFill>
                  <a:schemeClr val="dk2"/>
                </a:solidFill>
                <a:latin typeface="Trebuchet MS" panose="020B0603020202020204" pitchFamily="34" charset="0"/>
              </a:rPr>
              <a:t>𝐴</a:t>
            </a:r>
            <a:r>
              <a:rPr lang="zh-CN" altLang="en-US" sz="2800" b="1" baseline="-25000" dirty="0">
                <a:solidFill>
                  <a:schemeClr val="dk2"/>
                </a:solidFill>
                <a:latin typeface="Trebuchet MS" panose="020B0603020202020204" pitchFamily="34" charset="0"/>
              </a:rPr>
              <a:t>𝑛</a:t>
            </a:r>
            <a:r>
              <a:rPr lang="zh-CN" altLang="en-US" sz="2800" b="1" dirty="0">
                <a:solidFill>
                  <a:schemeClr val="dk2"/>
                </a:solidFill>
                <a:latin typeface="Trebuchet MS" panose="020B0603020202020204" pitchFamily="34" charset="0"/>
              </a:rPr>
              <a:t> </a:t>
            </a:r>
            <a:r>
              <a:rPr lang="en-US" altLang="zh-CN" sz="2800" b="1" dirty="0">
                <a:solidFill>
                  <a:schemeClr val="dk2"/>
                </a:solidFill>
                <a:latin typeface="Trebuchet MS" panose="020B0603020202020204" pitchFamily="34" charset="0"/>
              </a:rPr>
              <a:t>+ </a:t>
            </a:r>
            <a:r>
              <a:rPr lang="zh-CN" altLang="en-US" sz="2800" b="1" dirty="0">
                <a:solidFill>
                  <a:schemeClr val="dk2"/>
                </a:solidFill>
                <a:latin typeface="Trebuchet MS" panose="020B0603020202020204" pitchFamily="34" charset="0"/>
              </a:rPr>
              <a:t>𝐴</a:t>
            </a:r>
            <a:r>
              <a:rPr lang="zh-CN" altLang="en-US" sz="2800" b="1" baseline="-25000" dirty="0">
                <a:solidFill>
                  <a:schemeClr val="dk2"/>
                </a:solidFill>
                <a:latin typeface="Trebuchet MS" panose="020B0603020202020204" pitchFamily="34" charset="0"/>
              </a:rPr>
              <a:t>𝑙</a:t>
            </a:r>
            <a:endParaRPr lang="zh-CN" altLang="en-US" sz="2800" dirty="0">
              <a:latin typeface="Trebuchet MS" panose="020B0603020202020204" pitchFamily="34" charset="0"/>
            </a:endParaRPr>
          </a:p>
          <a:p>
            <a:pPr marL="342900" indent="-342900" algn="l" eaLnBrk="1" hangingPunct="1">
              <a:spcBef>
                <a:spcPct val="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其中：</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422400" lvl="2"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a:t>
            </a:r>
            <a:r>
              <a:rPr lang="en-US" altLang="zh-CN" sz="2000" baseline="-25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表示由神经网络预测的区域轮廓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422400" lvl="2"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a:t>
            </a:r>
            <a:r>
              <a:rPr lang="en-US" altLang="zh-CN" sz="2000" baseline="-25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表示标注的区域轮廓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422400" lvl="2"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a:t>
            </a:r>
            <a:r>
              <a:rPr lang="en-US" altLang="zh-CN" sz="2000" baseline="-25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nl</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表示二者的交叉区域</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879600" lvl="3" indent="-342900" algn="l" eaLnBrk="1" hangingPunct="1">
              <a:spcBef>
                <a:spcPct val="0"/>
              </a:spcBef>
              <a:spcAft>
                <a:spcPct val="0"/>
              </a:spcAft>
              <a:buClr>
                <a:srgbClr val="76B900"/>
              </a:buClr>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表示由神经网络正确预测的区域轮廓</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879600" lvl="3" indent="-342900" algn="l" eaLnBrk="1" hangingPunct="1">
              <a:spcBef>
                <a:spcPct val="0"/>
              </a:spcBef>
              <a:spcAft>
                <a:spcPct val="0"/>
              </a:spcAft>
              <a:buClr>
                <a:srgbClr val="76B900"/>
              </a:buClr>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代表理想分数。</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879600" lvl="3" indent="-342900" algn="l" eaLnBrk="1" hangingPunct="1">
              <a:spcBef>
                <a:spcPct val="0"/>
              </a:spcBef>
              <a:spcAft>
                <a:spcPct val="0"/>
              </a:spcAft>
              <a:buClr>
                <a:srgbClr val="76B900"/>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更准确地计算预测区域和标注区域的重合度</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000"/>
              <a:buFont typeface="Arial" panose="020B0604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我们可以只计算像素，以获得相应区域</a:t>
            </a: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hape 841">
            <a:extLst>
              <a:ext uri="{FF2B5EF4-FFF2-40B4-BE49-F238E27FC236}">
                <a16:creationId xmlns:a16="http://schemas.microsoft.com/office/drawing/2014/main" id="{8FE7EBE7-3C8C-4BF9-82E8-5935741D3E3A}"/>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训练参数</a:t>
            </a:r>
          </a:p>
        </p:txBody>
      </p:sp>
      <p:sp>
        <p:nvSpPr>
          <p:cNvPr id="147459" name="Shape 842">
            <a:extLst>
              <a:ext uri="{FF2B5EF4-FFF2-40B4-BE49-F238E27FC236}">
                <a16:creationId xmlns:a16="http://schemas.microsoft.com/office/drawing/2014/main" id="{9D85B3E0-0668-4F25-84C1-9C7681A4E388}"/>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r>
              <a:rPr lang="zh-CN" altLang="en-US" sz="24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对于搜索参数空间十分重要</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843" name="Shape 843">
            <a:extLst>
              <a:ext uri="{FF2B5EF4-FFF2-40B4-BE49-F238E27FC236}">
                <a16:creationId xmlns:a16="http://schemas.microsoft.com/office/drawing/2014/main" id="{EB502CC5-8ABE-4C1A-AEB8-E19EB753AE81}"/>
              </a:ext>
            </a:extLst>
          </p:cNvPr>
          <p:cNvSpPr txBox="1">
            <a:spLocks noGrp="1"/>
          </p:cNvSpPr>
          <p:nvPr>
            <p:ph type="body" idx="2"/>
          </p:nvPr>
        </p:nvSpPr>
        <p:spPr>
          <a:xfrm>
            <a:off x="517525" y="1774825"/>
            <a:ext cx="9947275" cy="4046538"/>
          </a:xfrm>
        </p:spPr>
        <p:txBody>
          <a:bodyPr tIns="45700" bIns="45700">
            <a:noAutofit/>
          </a:bodyPr>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learning_rate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：初始学习率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decay_rate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：初始学习率的衰减率</a:t>
            </a: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例如，</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代表无衰减，</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0.5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代表计算</a:t>
            </a:r>
            <a:r>
              <a:rPr lang="en-US" altLang="zh-CN" sz="18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decay_steps</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步学习率减半</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decay_steps</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：更改学习率前要执行的步数</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num_epochs</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：对输入数据的循环计算次数</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batch_size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：目前设为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设置 </a:t>
            </a:r>
            <a:r>
              <a:rPr lang="en-US" altLang="zh-CN" sz="2000" b="1"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learning_rate</a:t>
            </a: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b="1"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decay_rate</a:t>
            </a: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b="1"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decay_steps</a:t>
            </a:r>
            <a:r>
              <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b="1"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num_epoch</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值并开展实验</a:t>
            </a:r>
            <a:endParaRPr lang="zh-CN" altLang="en-US" sz="2000" b="1"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记录产生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值的参数</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hape 866">
            <a:extLst>
              <a:ext uri="{FF2B5EF4-FFF2-40B4-BE49-F238E27FC236}">
                <a16:creationId xmlns:a16="http://schemas.microsoft.com/office/drawing/2014/main" id="{8CC75B72-FB6A-4AB5-94FB-9A92655B81A2}"/>
              </a:ext>
            </a:extLst>
          </p:cNvPr>
          <p:cNvSpPr txBox="1">
            <a:spLocks noGrp="1" noChangeArrowheads="1"/>
          </p:cNvSpPr>
          <p:nvPr>
            <p:ph type="title"/>
          </p:nvPr>
        </p:nvSpPr>
        <p:spPr>
          <a:xfrm>
            <a:off x="498475" y="2790825"/>
            <a:ext cx="9975850" cy="590550"/>
          </a:xfrm>
        </p:spPr>
        <p:txBody>
          <a:bodyPr tIns="45700" bIns="45700"/>
          <a:lstStyle/>
          <a:p>
            <a:pPr eaLnBrk="1" hangingPunct="1">
              <a:spcBef>
                <a:spcPct val="0"/>
              </a:spcBef>
              <a:spcAft>
                <a:spcPct val="0"/>
              </a:spcAft>
              <a:buClr>
                <a:srgbClr val="FFFFFF"/>
              </a:buClr>
              <a:buFont typeface="Trebuchet MS" panose="020B0603020202020204" pitchFamily="34" charset="0"/>
              <a:buNone/>
            </a:pPr>
            <a:r>
              <a:rPr lang="zh-CN" altLang="en-US"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实验回顾</a:t>
            </a:r>
          </a:p>
        </p:txBody>
      </p:sp>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hape 871">
            <a:extLst>
              <a:ext uri="{FF2B5EF4-FFF2-40B4-BE49-F238E27FC236}">
                <a16:creationId xmlns:a16="http://schemas.microsoft.com/office/drawing/2014/main" id="{5D3B2951-33B1-4F53-9F4D-26576A2559FE}"/>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实验摘要</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3603" name="Shape 872">
            <a:extLst>
              <a:ext uri="{FF2B5EF4-FFF2-40B4-BE49-F238E27FC236}">
                <a16:creationId xmlns:a16="http://schemas.microsoft.com/office/drawing/2014/main" id="{6C64DBE5-F960-454F-9651-BBAC5DE23D6A}"/>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endParaRPr lang="zh-CN" altLang="zh-CN" sz="2400"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153604" name="Shape 873">
            <a:extLst>
              <a:ext uri="{FF2B5EF4-FFF2-40B4-BE49-F238E27FC236}">
                <a16:creationId xmlns:a16="http://schemas.microsoft.com/office/drawing/2014/main" id="{171C2369-90F6-4D8A-9FEF-DFA04DAAA617}"/>
              </a:ext>
            </a:extLst>
          </p:cNvPr>
          <p:cNvSpPr txBox="1">
            <a:spLocks noGrp="1" noChangeArrowheads="1"/>
          </p:cNvSpPr>
          <p:nvPr>
            <p:ph type="body" idx="2"/>
          </p:nvPr>
        </p:nvSpPr>
        <p:spPr>
          <a:xfrm>
            <a:off x="517525" y="2103438"/>
            <a:ext cx="9947275"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图像分割简介</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分类像素与图像</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将图像识别网络转换为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FCN </a:t>
            </a: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以用于分割。</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使用</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 </a:t>
            </a: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框架，探索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FCN </a:t>
            </a: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的各种优化方法</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探究新的准确度指标（</a:t>
            </a:r>
            <a:r>
              <a:rPr lang="en-US" altLang="zh-CN"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Dice</a:t>
            </a:r>
            <a:r>
              <a:rPr lang="zh-CN" altLang="en-US" sz="20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值），更有效地获取真实的准确度</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hape 878">
            <a:extLst>
              <a:ext uri="{FF2B5EF4-FFF2-40B4-BE49-F238E27FC236}">
                <a16:creationId xmlns:a16="http://schemas.microsoft.com/office/drawing/2014/main" id="{46CA2C01-23A5-4079-AA09-6829DD3E487F}"/>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训练输出</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55651" name="Shape 879">
            <a:extLst>
              <a:ext uri="{FF2B5EF4-FFF2-40B4-BE49-F238E27FC236}">
                <a16:creationId xmlns:a16="http://schemas.microsoft.com/office/drawing/2014/main" id="{2934057D-18C1-47D2-8F9E-D736EBCC8C91}"/>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endParaRPr lang="zh-CN" altLang="zh-CN" sz="2400"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155652" name="Shape 880">
            <a:extLst>
              <a:ext uri="{FF2B5EF4-FFF2-40B4-BE49-F238E27FC236}">
                <a16:creationId xmlns:a16="http://schemas.microsoft.com/office/drawing/2014/main" id="{E4D7A91E-85BC-4795-B94A-FD46A5E709FB}"/>
              </a:ext>
            </a:extLst>
          </p:cNvPr>
          <p:cNvSpPr txBox="1">
            <a:spLocks noGrp="1" noChangeArrowheads="1"/>
          </p:cNvSpPr>
          <p:nvPr>
            <p:ph type="body" idx="2"/>
          </p:nvPr>
        </p:nvSpPr>
        <p:spPr>
          <a:xfrm>
            <a:off x="517525" y="2103438"/>
            <a:ext cx="9947275" cy="3717925"/>
          </a:xfrm>
        </p:spPr>
        <p:txBody>
          <a:bodyPr tIns="45700" bIns="45700"/>
          <a:lstStyle/>
          <a:p>
            <a:pPr marL="0" indent="0" algn="l" eaLnBrk="1" hangingPunct="1">
              <a:spcBef>
                <a:spcPct val="0"/>
              </a:spcBef>
              <a:spcAft>
                <a:spcPct val="0"/>
              </a:spcAft>
              <a:buClr>
                <a:srgbClr val="B3B3B3"/>
              </a:buClr>
              <a:buFont typeface="Courier New" panose="02070309020205020404" pitchFamily="49" charset="0"/>
              <a:buNone/>
            </a:pPr>
            <a:r>
              <a:rPr lang="en-US" altLang="zh-CN" sz="2000" b="1"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!python exercises/simple/runTraining.py –-</a:t>
            </a:r>
            <a:r>
              <a:rPr lang="en-US" altLang="zh-CN" sz="2000" b="1" dirty="0" err="1">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data_dir</a:t>
            </a:r>
            <a:r>
              <a:rPr lang="en-US" altLang="zh-CN" sz="2000" b="1"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 /data</a:t>
            </a:r>
            <a:endParaRPr lang="zh-CN" altLang="en-US" dirty="0">
              <a:solidFill>
                <a:srgbClr val="76B9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输出：</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Courier New" panose="02070309020205020404" pitchFamily="49" charset="0"/>
              <a:buNone/>
            </a:pP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OUTPUT: Step 0: </a:t>
            </a:r>
            <a:r>
              <a:rPr lang="en-US" altLang="zh-CN" sz="2000" b="1"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loss = 2.621 </a:t>
            </a: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(0.169 sec)</a:t>
            </a:r>
            <a:endParaRPr lang="zh-CN" altLang="en-US" dirty="0">
              <a:solidFill>
                <a:srgbClr val="76B9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algn="l" eaLnBrk="1" hangingPunct="1">
              <a:spcBef>
                <a:spcPts val="1800"/>
              </a:spcBef>
              <a:spcAft>
                <a:spcPct val="0"/>
              </a:spcAft>
              <a:buClr>
                <a:srgbClr val="B3B3B3"/>
              </a:buClr>
              <a:buFont typeface="Courier New" panose="02070309020205020404" pitchFamily="49" charset="0"/>
              <a:buNone/>
            </a:pP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OUTPUT: Step 100: </a:t>
            </a:r>
            <a:r>
              <a:rPr lang="en-US" altLang="zh-CN" sz="2000" b="1"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loss = 4.958 </a:t>
            </a: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(0.047 sec)</a:t>
            </a:r>
            <a:endParaRPr lang="zh-CN" altLang="en-US" dirty="0">
              <a:solidFill>
                <a:srgbClr val="76B9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algn="l" eaLnBrk="1" hangingPunct="1">
              <a:spcBef>
                <a:spcPts val="1800"/>
              </a:spcBef>
              <a:spcAft>
                <a:spcPct val="0"/>
              </a:spcAft>
              <a:buClr>
                <a:srgbClr val="B3B3B3"/>
              </a:buClr>
              <a:buFont typeface="Courier New" panose="02070309020205020404" pitchFamily="49" charset="0"/>
              <a:buNone/>
            </a:pP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OUTPUT: Step 200: </a:t>
            </a:r>
            <a:r>
              <a:rPr lang="en-US" altLang="zh-CN" sz="2000" b="1"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loss = 4.234 </a:t>
            </a: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(0.047 sec)</a:t>
            </a:r>
            <a:endParaRPr lang="zh-CN" altLang="en-US" dirty="0">
              <a:solidFill>
                <a:srgbClr val="76B9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algn="l" eaLnBrk="1" hangingPunct="1">
              <a:spcBef>
                <a:spcPts val="1800"/>
              </a:spcBef>
              <a:spcAft>
                <a:spcPct val="0"/>
              </a:spcAft>
              <a:buClr>
                <a:srgbClr val="B3B3B3"/>
              </a:buClr>
              <a:buFont typeface="Courier New" panose="02070309020205020404" pitchFamily="49" charset="0"/>
              <a:buNone/>
            </a:pPr>
            <a:r>
              <a:rPr lang="en-US" altLang="zh-CN" sz="2000"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Courier New" panose="02070309020205020404" pitchFamily="49" charset="0"/>
              </a:rPr>
              <a:t>OUTPUT: Done training for 1 epochs, 231 steps.</a:t>
            </a:r>
            <a:endParaRPr lang="zh-CN" altLang="en-US" dirty="0">
              <a:solidFill>
                <a:srgbClr val="76B9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algn="l" eaLnBrk="1" hangingPunct="1">
              <a:spcBef>
                <a:spcPts val="1800"/>
              </a:spcBef>
              <a:spcAft>
                <a:spcPct val="0"/>
              </a:spcAft>
              <a:buClr>
                <a:srgbClr val="B3B3B3"/>
              </a:buClr>
            </a:pP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屏幕上显示了众多信息</a:t>
            </a:r>
            <a:r>
              <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寻找“</a:t>
            </a:r>
            <a:r>
              <a:rPr lang="en-US" altLang="zh-CN" sz="2000" b="1"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OUTPUT</a:t>
            </a:r>
            <a:r>
              <a:rPr lang="zh-CN" altLang="en-US" sz="2000"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hape 885">
            <a:extLst>
              <a:ext uri="{FF2B5EF4-FFF2-40B4-BE49-F238E27FC236}">
                <a16:creationId xmlns:a16="http://schemas.microsoft.com/office/drawing/2014/main" id="{EE143067-857B-4AA5-AB28-EA8EE61FC09B}"/>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评估</a:t>
            </a:r>
          </a:p>
        </p:txBody>
      </p:sp>
      <p:sp>
        <p:nvSpPr>
          <p:cNvPr id="886" name="Shape 886">
            <a:extLst>
              <a:ext uri="{FF2B5EF4-FFF2-40B4-BE49-F238E27FC236}">
                <a16:creationId xmlns:a16="http://schemas.microsoft.com/office/drawing/2014/main" id="{7F333D54-E611-42F6-9C29-286ED91EC0E8}"/>
              </a:ext>
            </a:extLst>
          </p:cNvPr>
          <p:cNvSpPr txBox="1">
            <a:spLocks noGrp="1"/>
          </p:cNvSpPr>
          <p:nvPr>
            <p:ph type="body" idx="2"/>
          </p:nvPr>
        </p:nvSpPr>
        <p:spPr>
          <a:xfrm>
            <a:off x="517525" y="1390650"/>
            <a:ext cx="9947275" cy="4430713"/>
          </a:xfrm>
        </p:spPr>
        <p:txBody>
          <a:bodyPr tIns="45700" bIns="45700">
            <a:noAutofit/>
          </a:bodyPr>
          <a:lstStyle/>
          <a:p>
            <a:pPr marL="0" indent="0" eaLnBrk="1" hangingPunct="1">
              <a:spcBef>
                <a:spcPct val="0"/>
              </a:spcBef>
              <a:spcAft>
                <a:spcPct val="0"/>
              </a:spcAft>
              <a:buClr>
                <a:srgbClr val="B3B3B3"/>
              </a:buClr>
              <a:buFont typeface="Courier New" panose="02070309020205020404" pitchFamily="49" charset="0"/>
              <a:buNone/>
            </a:pPr>
            <a:r>
              <a:rPr lang="en-US" altLang="zh-CN" b="1"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!python exercises/simple/runEval.py –-</a:t>
            </a:r>
            <a:r>
              <a:rPr lang="en-US" altLang="zh-CN" b="1" dirty="0" err="1">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data_dir</a:t>
            </a:r>
            <a:r>
              <a:rPr lang="en-US" altLang="zh-CN" b="1"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 /data</a:t>
            </a:r>
            <a:endParaRPr lang="zh-CN" altLang="en-US"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eaLnBrk="1" hangingPunct="1">
              <a:spcBef>
                <a:spcPts val="1800"/>
              </a:spcBef>
              <a:spcAft>
                <a:spcPct val="0"/>
              </a:spcAft>
              <a:buClr>
                <a:srgbClr val="B3B3B3"/>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输出：</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eaLnBrk="1" hangingPunct="1">
              <a:spcBef>
                <a:spcPts val="1800"/>
              </a:spcBef>
              <a:spcAft>
                <a:spcPct val="0"/>
              </a:spcAft>
              <a:buClr>
                <a:srgbClr val="B3B3B3"/>
              </a:buClr>
              <a:buFont typeface="Courier New" panose="02070309020205020404" pitchFamily="49" charset="0"/>
              <a:buNone/>
            </a:pPr>
            <a:r>
              <a:rPr lang="en-US" altLang="zh-CN"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OUTPUT: 2016-08-23 15:37:26.752794: </a:t>
            </a:r>
            <a:r>
              <a:rPr lang="en-US" altLang="zh-CN" b="1"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accuracy = 0.504</a:t>
            </a:r>
            <a:endParaRPr lang="zh-CN" altLang="en-US" dirty="0">
              <a:solidFill>
                <a:srgbClr val="000000"/>
              </a:solidFill>
              <a:latin typeface="Courier New" panose="02070309020205020404" pitchFamily="49" charset="0"/>
              <a:ea typeface="Noto Sans CJK SC Regular" panose="020B0500000000000000" pitchFamily="34" charset="-128"/>
              <a:cs typeface="Courier New" panose="02070309020205020404" pitchFamily="49" charset="0"/>
              <a:sym typeface="Trebuchet MS" panose="020B0603020202020204" pitchFamily="34" charset="0"/>
            </a:endParaRPr>
          </a:p>
          <a:p>
            <a:pPr marL="0" indent="0" eaLnBrk="1" hangingPunct="1">
              <a:spcBef>
                <a:spcPts val="1800"/>
              </a:spcBef>
              <a:spcAft>
                <a:spcPct val="0"/>
              </a:spcAft>
              <a:buClr>
                <a:srgbClr val="B3B3B3"/>
              </a:buClr>
              <a:buFont typeface="Courier New" panose="02070309020205020404" pitchFamily="49" charset="0"/>
              <a:buNone/>
            </a:pPr>
            <a:r>
              <a:rPr lang="en-US" altLang="zh-CN"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OUTPUT: 26 images evaluated from file /</a:t>
            </a:r>
            <a:r>
              <a:rPr lang="en-US" altLang="zh-CN" dirty="0" err="1">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tmp</a:t>
            </a:r>
            <a:r>
              <a:rPr lang="en-US" altLang="zh-CN"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a:t>
            </a:r>
            <a:r>
              <a:rPr lang="en-US" altLang="zh-CN" dirty="0" err="1">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sunny_data</a:t>
            </a:r>
            <a:r>
              <a:rPr lang="en-US" altLang="zh-CN" dirty="0">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a:t>
            </a:r>
            <a:r>
              <a:rPr lang="en-US" altLang="zh-CN" dirty="0" err="1">
                <a:solidFill>
                  <a:srgbClr val="000000"/>
                </a:solidFill>
                <a:latin typeface="Courier New" panose="02070309020205020404" pitchFamily="49" charset="0"/>
                <a:ea typeface="宋体" panose="02010600030101010101" pitchFamily="2" charset="-122"/>
                <a:cs typeface="Courier New" panose="02070309020205020404" pitchFamily="49" charset="0"/>
                <a:sym typeface="Courier New" panose="02070309020205020404" pitchFamily="49" charset="0"/>
              </a:rPr>
              <a:t>val_images.tfrecords</a:t>
            </a:r>
            <a:endParaRPr lang="zh-CN" altLang="en-US" dirty="0">
              <a:solidFill>
                <a:srgbClr val="000000"/>
              </a:solidFill>
              <a:latin typeface="Courier New" panose="02070309020205020404" pitchFamily="49" charset="0"/>
              <a:cs typeface="Courier New" panose="02070309020205020404" pitchFamily="49" charset="0"/>
              <a:sym typeface="Courier New" panose="02070309020205020404" pitchFamily="49" charset="0"/>
            </a:endParaRPr>
          </a:p>
          <a:p>
            <a:pPr marL="0" indent="0" eaLnBrk="1" hangingPunct="1">
              <a:spcBef>
                <a:spcPts val="1800"/>
              </a:spcBef>
              <a:spcAft>
                <a:spcPct val="0"/>
              </a:spcAft>
              <a:buClr>
                <a:srgbClr val="B3B3B3"/>
              </a:buClr>
              <a:buSzPts val="2000"/>
              <a:buFont typeface="Arial" panose="020B0604020202020204" pitchFamily="34" charset="0"/>
              <a:buNone/>
            </a:pPr>
            <a:endPar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endParaRPr>
          </a:p>
          <a:p>
            <a:pPr marL="404813" indent="-404813" eaLnBrk="1" hangingPunct="1">
              <a:spcBef>
                <a:spcPts val="1800"/>
              </a:spcBef>
              <a:spcAft>
                <a:spcPct val="0"/>
              </a:spcAft>
              <a:buClr>
                <a:srgbClr val="B3B3B3"/>
              </a:buClr>
              <a:buSzPts val="20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输出显示了预测的准确率和所用的数据</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eaLnBrk="1" hangingPunct="1">
              <a:spcBef>
                <a:spcPts val="1800"/>
              </a:spcBef>
              <a:spcAft>
                <a:spcPct val="0"/>
              </a:spcAft>
              <a:buClr>
                <a:srgbClr val="B3B3B3"/>
              </a:buClr>
              <a:buSzPts val="1800"/>
              <a:buFont typeface="Arial" panose="020B0604020202020204" pitchFamily="34" charset="0"/>
              <a:buChar char="•"/>
            </a:pP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表示神经网络对所有数据的分类与标签相同，即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100%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正确</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hape 892">
            <a:extLst>
              <a:ext uri="{FF2B5EF4-FFF2-40B4-BE49-F238E27FC236}">
                <a16:creationId xmlns:a16="http://schemas.microsoft.com/office/drawing/2014/main" id="{531371B8-8251-4D17-B221-76987E66FA45}"/>
              </a:ext>
            </a:extLst>
          </p:cNvPr>
          <p:cNvSpPr>
            <a:spLocks noChangeArrowheads="1"/>
          </p:cNvSpPr>
          <p:nvPr/>
        </p:nvSpPr>
        <p:spPr bwMode="auto">
          <a:xfrm>
            <a:off x="919163" y="1597025"/>
            <a:ext cx="9134475" cy="348138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pPr>
            <a:endParaRPr lang="zh-CN" altLang="zh-CN" sz="1800" dirty="0">
              <a:latin typeface="Trebuchet MS" panose="020B0603020202020204" pitchFamily="34" charset="0"/>
            </a:endParaRPr>
          </a:p>
        </p:txBody>
      </p:sp>
      <p:sp>
        <p:nvSpPr>
          <p:cNvPr id="159747" name="Shape 893">
            <a:extLst>
              <a:ext uri="{FF2B5EF4-FFF2-40B4-BE49-F238E27FC236}">
                <a16:creationId xmlns:a16="http://schemas.microsoft.com/office/drawing/2014/main" id="{03F3FECB-7856-45D6-8A09-A228E51E3CC1}"/>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示例代码</a:t>
            </a:r>
          </a:p>
        </p:txBody>
      </p:sp>
      <p:sp>
        <p:nvSpPr>
          <p:cNvPr id="4" name="Shape 894">
            <a:extLst>
              <a:ext uri="{FF2B5EF4-FFF2-40B4-BE49-F238E27FC236}">
                <a16:creationId xmlns:a16="http://schemas.microsoft.com/office/drawing/2014/main" id="{FA664A1D-8E72-4DC0-BD24-E1D592D93260}"/>
              </a:ext>
            </a:extLst>
          </p:cNvPr>
          <p:cNvSpPr txBox="1"/>
          <p:nvPr/>
        </p:nvSpPr>
        <p:spPr>
          <a:xfrm>
            <a:off x="1227584" y="1670268"/>
            <a:ext cx="8731877" cy="3582518"/>
          </a:xfrm>
          <a:prstGeom prst="rect">
            <a:avLst/>
          </a:prstGeom>
          <a:noFill/>
          <a:ln>
            <a:noFill/>
          </a:ln>
        </p:spPr>
        <p:txBody>
          <a:bodyPr spcFirstLastPara="1" wrap="square" lIns="91425" tIns="45700" rIns="91425" bIns="45700" anchor="ctr" anchorCtr="0">
            <a:noAutofit/>
          </a:bodyPr>
          <a:lstStyle/>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with </a:t>
            </a:r>
            <a:r>
              <a:rPr lang="en-US" altLang="zh-CN" sz="1800" b="1" dirty="0" err="1">
                <a:solidFill>
                  <a:schemeClr val="dk2"/>
                </a:solidFill>
                <a:latin typeface="Courier New"/>
                <a:ea typeface="Courier New"/>
                <a:cs typeface="Courier New"/>
                <a:sym typeface="Courier New"/>
              </a:rPr>
              <a:t>tf.name_scope</a:t>
            </a:r>
            <a:r>
              <a:rPr lang="en-US" altLang="zh-CN" sz="1800" b="1" dirty="0">
                <a:solidFill>
                  <a:schemeClr val="dk2"/>
                </a:solidFill>
                <a:latin typeface="Courier New"/>
                <a:ea typeface="Courier New"/>
                <a:cs typeface="Courier New"/>
                <a:sym typeface="Courier New"/>
              </a:rPr>
              <a:t>('Hidden1'):</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 = </a:t>
            </a:r>
            <a:r>
              <a:rPr lang="en-US" altLang="zh-CN" sz="1800" b="1" dirty="0" err="1">
                <a:solidFill>
                  <a:schemeClr val="dk2"/>
                </a:solidFill>
                <a:latin typeface="Courier New"/>
                <a:ea typeface="Courier New"/>
                <a:cs typeface="Courier New"/>
                <a:sym typeface="Courier New"/>
              </a:rPr>
              <a:t>tf.Variable</a:t>
            </a:r>
            <a:r>
              <a:rPr lang="en-US" altLang="zh-CN" sz="1800" b="1" dirty="0">
                <a:solidFill>
                  <a:schemeClr val="dk2"/>
                </a:solidFill>
                <a:latin typeface="Courier New"/>
                <a:ea typeface="Courier New"/>
                <a:cs typeface="Courier New"/>
                <a:sym typeface="Courier New"/>
              </a:rPr>
              <a:t>(</a:t>
            </a:r>
            <a:r>
              <a:rPr lang="en-US" altLang="zh-CN" sz="1800" b="1" dirty="0" err="1">
                <a:solidFill>
                  <a:schemeClr val="dk2"/>
                </a:solidFill>
                <a:latin typeface="Courier New"/>
                <a:ea typeface="Courier New"/>
                <a:cs typeface="Courier New"/>
                <a:sym typeface="Courier New"/>
              </a:rPr>
              <a:t>tf.truncated_normal</a:t>
            </a:r>
            <a:r>
              <a:rPr lang="en-US" altLang="zh-CN" sz="1800" b="1" dirty="0">
                <a:solidFill>
                  <a:schemeClr val="dk2"/>
                </a:solidFill>
                <a:latin typeface="Courier New"/>
                <a:ea typeface="Courier New"/>
                <a:cs typeface="Courier New"/>
                <a:sym typeface="Courier New"/>
              </a:rPr>
              <a:t>( [256*256, 512],</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stddev</a:t>
            </a:r>
            <a:r>
              <a:rPr lang="en-US" altLang="zh-CN" sz="1800" b="1" dirty="0">
                <a:solidFill>
                  <a:schemeClr val="dk2"/>
                </a:solidFill>
                <a:latin typeface="Courier New"/>
                <a:ea typeface="Courier New"/>
                <a:cs typeface="Courier New"/>
                <a:sym typeface="Courier New"/>
              </a:rPr>
              <a:t>=0.1, </a:t>
            </a:r>
            <a:r>
              <a:rPr lang="en-US" altLang="zh-CN" sz="1800" b="1" dirty="0" err="1">
                <a:solidFill>
                  <a:schemeClr val="dk2"/>
                </a:solidFill>
                <a:latin typeface="Courier New"/>
                <a:ea typeface="Courier New"/>
                <a:cs typeface="Courier New"/>
                <a:sym typeface="Courier New"/>
              </a:rPr>
              <a:t>dtype</a:t>
            </a:r>
            <a:r>
              <a:rPr lang="en-US" altLang="zh-CN" sz="1800" b="1" dirty="0">
                <a:solidFill>
                  <a:schemeClr val="dk2"/>
                </a:solidFill>
                <a:latin typeface="Courier New"/>
                <a:ea typeface="Courier New"/>
                <a:cs typeface="Courier New"/>
                <a:sym typeface="Courier New"/>
              </a:rPr>
              <a:t>=tf.float32), name='</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flatten1_op = </a:t>
            </a:r>
            <a:r>
              <a:rPr lang="en-US" altLang="zh-CN" sz="1800" b="1" dirty="0" err="1">
                <a:solidFill>
                  <a:schemeClr val="dk2"/>
                </a:solidFill>
                <a:latin typeface="Courier New"/>
                <a:ea typeface="Courier New"/>
                <a:cs typeface="Courier New"/>
                <a:sym typeface="Courier New"/>
              </a:rPr>
              <a:t>tf.reshape</a:t>
            </a: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images_re</a:t>
            </a:r>
            <a:r>
              <a:rPr lang="en-US" altLang="zh-CN" sz="1800" b="1" dirty="0">
                <a:solidFill>
                  <a:schemeClr val="dk2"/>
                </a:solidFill>
                <a:latin typeface="Courier New"/>
                <a:ea typeface="Courier New"/>
                <a:cs typeface="Courier New"/>
                <a:sym typeface="Courier New"/>
              </a:rPr>
              <a:t>, [-1, 256*256])</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h_fc1 = </a:t>
            </a:r>
            <a:r>
              <a:rPr lang="en-US" altLang="zh-CN" sz="1800" b="1" dirty="0" err="1">
                <a:solidFill>
                  <a:schemeClr val="dk2"/>
                </a:solidFill>
                <a:latin typeface="Courier New"/>
                <a:ea typeface="Courier New"/>
                <a:cs typeface="Courier New"/>
                <a:sym typeface="Courier New"/>
              </a:rPr>
              <a:t>tf.matmul</a:t>
            </a:r>
            <a:r>
              <a:rPr lang="en-US" altLang="zh-CN" sz="1800" b="1" dirty="0">
                <a:solidFill>
                  <a:schemeClr val="dk2"/>
                </a:solidFill>
                <a:latin typeface="Courier New"/>
                <a:ea typeface="Courier New"/>
                <a:cs typeface="Courier New"/>
                <a:sym typeface="Courier New"/>
              </a:rPr>
              <a:t>( flatten1_op, </a:t>
            </a:r>
            <a:r>
              <a:rPr lang="en-US" altLang="zh-CN" sz="1800" b="1" dirty="0" err="1">
                <a:solidFill>
                  <a:schemeClr val="dk2"/>
                </a:solidFill>
                <a:latin typeface="Courier New"/>
                <a:ea typeface="Courier New"/>
                <a:cs typeface="Courier New"/>
                <a:sym typeface="Courier New"/>
              </a:rPr>
              <a:t>W_fc</a:t>
            </a:r>
            <a:r>
              <a:rPr lang="en-US" altLang="zh-CN" sz="1800" b="1" dirty="0">
                <a:solidFill>
                  <a:schemeClr val="dk2"/>
                </a:solidFill>
                <a:latin typeface="Courier New"/>
                <a:ea typeface="Courier New"/>
                <a:cs typeface="Courier New"/>
                <a:sym typeface="Courier New"/>
              </a:rPr>
              <a:t> )</a:t>
            </a:r>
            <a:endParaRPr lang="en-US" altLang="zh-CN" sz="1800" dirty="0"/>
          </a:p>
          <a:p>
            <a:pPr lvl="0">
              <a:lnSpc>
                <a:spcPct val="90000"/>
              </a:lnSpc>
              <a:spcBef>
                <a:spcPts val="0"/>
              </a:spcBef>
              <a:spcAft>
                <a:spcPts val="0"/>
              </a:spcAft>
              <a:buClr>
                <a:schemeClr val="lt1"/>
              </a:buClr>
            </a:pPr>
            <a:endParaRPr lang="en-US" altLang="zh-CN" sz="1800" b="1" dirty="0">
              <a:solidFill>
                <a:schemeClr val="dk2"/>
              </a:solidFill>
              <a:latin typeface="Courier New"/>
              <a:ea typeface="Courier New"/>
              <a:cs typeface="Courier New"/>
              <a:sym typeface="Courier New"/>
            </a:endParaRPr>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with </a:t>
            </a:r>
            <a:r>
              <a:rPr lang="en-US" altLang="zh-CN" sz="1800" b="1" dirty="0" err="1">
                <a:solidFill>
                  <a:schemeClr val="dk2"/>
                </a:solidFill>
                <a:latin typeface="Courier New"/>
                <a:ea typeface="Courier New"/>
                <a:cs typeface="Courier New"/>
                <a:sym typeface="Courier New"/>
              </a:rPr>
              <a:t>tf.name_scope</a:t>
            </a:r>
            <a:r>
              <a:rPr lang="en-US" altLang="zh-CN" sz="1800" b="1" dirty="0">
                <a:solidFill>
                  <a:schemeClr val="dk2"/>
                </a:solidFill>
                <a:latin typeface="Courier New"/>
                <a:ea typeface="Courier New"/>
                <a:cs typeface="Courier New"/>
                <a:sym typeface="Courier New"/>
              </a:rPr>
              <a:t>('Final'):</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W_fc2 = </a:t>
            </a:r>
            <a:r>
              <a:rPr lang="en-US" altLang="zh-CN" sz="1800" b="1" dirty="0" err="1">
                <a:solidFill>
                  <a:schemeClr val="dk2"/>
                </a:solidFill>
                <a:latin typeface="Courier New"/>
                <a:ea typeface="Courier New"/>
                <a:cs typeface="Courier New"/>
                <a:sym typeface="Courier New"/>
              </a:rPr>
              <a:t>tf.Variable</a:t>
            </a:r>
            <a:r>
              <a:rPr lang="en-US" altLang="zh-CN" sz="1800" b="1" dirty="0">
                <a:solidFill>
                  <a:schemeClr val="dk2"/>
                </a:solidFill>
                <a:latin typeface="Courier New"/>
                <a:ea typeface="Courier New"/>
                <a:cs typeface="Courier New"/>
                <a:sym typeface="Courier New"/>
              </a:rPr>
              <a:t>(</a:t>
            </a:r>
            <a:r>
              <a:rPr lang="en-US" altLang="zh-CN" sz="1800" b="1" dirty="0" err="1">
                <a:solidFill>
                  <a:schemeClr val="dk2"/>
                </a:solidFill>
                <a:latin typeface="Courier New"/>
                <a:ea typeface="Courier New"/>
                <a:cs typeface="Courier New"/>
                <a:sym typeface="Courier New"/>
              </a:rPr>
              <a:t>tf.truncated_normal</a:t>
            </a:r>
            <a:r>
              <a:rPr lang="en-US" altLang="zh-CN" sz="1800" b="1" dirty="0">
                <a:solidFill>
                  <a:schemeClr val="dk2"/>
                </a:solidFill>
                <a:latin typeface="Courier New"/>
                <a:ea typeface="Courier New"/>
                <a:cs typeface="Courier New"/>
                <a:sym typeface="Courier New"/>
              </a:rPr>
              <a:t>( [512, 256*256*2],</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a:t>
            </a:r>
            <a:r>
              <a:rPr lang="en-US" altLang="zh-CN" sz="1800" b="1" dirty="0" err="1">
                <a:solidFill>
                  <a:schemeClr val="dk2"/>
                </a:solidFill>
                <a:latin typeface="Courier New"/>
                <a:ea typeface="Courier New"/>
                <a:cs typeface="Courier New"/>
                <a:sym typeface="Courier New"/>
              </a:rPr>
              <a:t>stddev</a:t>
            </a:r>
            <a:r>
              <a:rPr lang="en-US" altLang="zh-CN" sz="1800" b="1" dirty="0">
                <a:solidFill>
                  <a:schemeClr val="dk2"/>
                </a:solidFill>
                <a:latin typeface="Courier New"/>
                <a:ea typeface="Courier New"/>
                <a:cs typeface="Courier New"/>
                <a:sym typeface="Courier New"/>
              </a:rPr>
              <a:t>=0.1, </a:t>
            </a:r>
            <a:r>
              <a:rPr lang="en-US" altLang="zh-CN" sz="1800" b="1" dirty="0" err="1">
                <a:solidFill>
                  <a:schemeClr val="dk2"/>
                </a:solidFill>
                <a:latin typeface="Courier New"/>
                <a:ea typeface="Courier New"/>
                <a:cs typeface="Courier New"/>
                <a:sym typeface="Courier New"/>
              </a:rPr>
              <a:t>dtype</a:t>
            </a:r>
            <a:r>
              <a:rPr lang="en-US" altLang="zh-CN" sz="1800" b="1" dirty="0">
                <a:solidFill>
                  <a:schemeClr val="dk2"/>
                </a:solidFill>
                <a:latin typeface="Courier New"/>
                <a:ea typeface="Courier New"/>
                <a:cs typeface="Courier New"/>
                <a:sym typeface="Courier New"/>
              </a:rPr>
              <a:t>=tf.float32), name='W_fc2' )</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h_fc2 = </a:t>
            </a:r>
            <a:r>
              <a:rPr lang="en-US" altLang="zh-CN" sz="1800" b="1" dirty="0" err="1">
                <a:solidFill>
                  <a:schemeClr val="dk2"/>
                </a:solidFill>
                <a:latin typeface="Courier New"/>
                <a:ea typeface="Courier New"/>
                <a:cs typeface="Courier New"/>
                <a:sym typeface="Courier New"/>
              </a:rPr>
              <a:t>tf.matmul</a:t>
            </a:r>
            <a:r>
              <a:rPr lang="en-US" altLang="zh-CN" sz="1800" b="1" dirty="0">
                <a:solidFill>
                  <a:schemeClr val="dk2"/>
                </a:solidFill>
                <a:latin typeface="Courier New"/>
                <a:ea typeface="Courier New"/>
                <a:cs typeface="Courier New"/>
                <a:sym typeface="Courier New"/>
              </a:rPr>
              <a:t>( h_fc1, W_fc2 )</a:t>
            </a:r>
            <a:endParaRPr lang="en-US" altLang="zh-CN" sz="1800" dirty="0"/>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    h_fc2_re = </a:t>
            </a:r>
            <a:r>
              <a:rPr lang="en-US" altLang="zh-CN" sz="1800" b="1" dirty="0" err="1">
                <a:solidFill>
                  <a:schemeClr val="dk2"/>
                </a:solidFill>
                <a:latin typeface="Courier New"/>
                <a:ea typeface="Courier New"/>
                <a:cs typeface="Courier New"/>
                <a:sym typeface="Courier New"/>
              </a:rPr>
              <a:t>tf.reshape</a:t>
            </a:r>
            <a:r>
              <a:rPr lang="en-US" altLang="zh-CN" sz="1800" b="1" dirty="0">
                <a:solidFill>
                  <a:schemeClr val="dk2"/>
                </a:solidFill>
                <a:latin typeface="Courier New"/>
                <a:ea typeface="Courier New"/>
                <a:cs typeface="Courier New"/>
                <a:sym typeface="Courier New"/>
              </a:rPr>
              <a:t>( h_fc2, [-1, 256, 256, 2] )</a:t>
            </a:r>
            <a:endParaRPr lang="en-US" altLang="zh-CN" sz="1800" dirty="0"/>
          </a:p>
          <a:p>
            <a:pPr lvl="0">
              <a:lnSpc>
                <a:spcPct val="90000"/>
              </a:lnSpc>
              <a:spcBef>
                <a:spcPts val="0"/>
              </a:spcBef>
              <a:spcAft>
                <a:spcPts val="0"/>
              </a:spcAft>
              <a:buClr>
                <a:schemeClr val="lt1"/>
              </a:buClr>
            </a:pPr>
            <a:endParaRPr lang="en-US" altLang="zh-CN" sz="1800" b="1" dirty="0">
              <a:solidFill>
                <a:schemeClr val="dk2"/>
              </a:solidFill>
              <a:latin typeface="Courier New"/>
              <a:ea typeface="Courier New"/>
              <a:cs typeface="Courier New"/>
              <a:sym typeface="Courier New"/>
            </a:endParaRPr>
          </a:p>
          <a:p>
            <a:pPr lvl="0">
              <a:lnSpc>
                <a:spcPct val="90000"/>
              </a:lnSpc>
              <a:spcBef>
                <a:spcPts val="0"/>
              </a:spcBef>
              <a:spcAft>
                <a:spcPts val="0"/>
              </a:spcAft>
              <a:buClr>
                <a:schemeClr val="dk2"/>
              </a:buClr>
            </a:pPr>
            <a:r>
              <a:rPr lang="en-US" altLang="zh-CN" sz="1800" b="1" dirty="0">
                <a:solidFill>
                  <a:schemeClr val="dk2"/>
                </a:solidFill>
                <a:latin typeface="Courier New"/>
                <a:ea typeface="Courier New"/>
                <a:cs typeface="Courier New"/>
                <a:sym typeface="Courier New"/>
              </a:rPr>
              <a:t>return h_fc2_re</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endParaRPr lang="en-US" altLang="zh-CN" sz="1800" dirty="0"/>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hape 899">
            <a:extLst>
              <a:ext uri="{FF2B5EF4-FFF2-40B4-BE49-F238E27FC236}">
                <a16:creationId xmlns:a16="http://schemas.microsoft.com/office/drawing/2014/main" id="{DF73C1DF-4F25-49CB-8C51-2E08F69AD959}"/>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1795" name="Shape 900">
            <a:extLst>
              <a:ext uri="{FF2B5EF4-FFF2-40B4-BE49-F238E27FC236}">
                <a16:creationId xmlns:a16="http://schemas.microsoft.com/office/drawing/2014/main" id="{561C1E09-0988-4994-B7E4-31EBCFD973A3}"/>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Courier New" panose="02070309020205020404" pitchFamily="49" charset="0"/>
              <a:buNone/>
            </a:pPr>
            <a:r>
              <a:rPr lang="en-US" altLang="zh-CN" sz="2400" b="1" dirty="0">
                <a:solidFill>
                  <a:srgbClr val="76B900"/>
                </a:solidFill>
                <a:latin typeface="Trebuchet MS" panose="020B0603020202020204" pitchFamily="34" charset="0"/>
                <a:ea typeface="宋体" panose="02010600030101010101" pitchFamily="2" charset="-122"/>
                <a:cs typeface="Courier New" panose="02070309020205020404" pitchFamily="49" charset="0"/>
                <a:sym typeface="Courier New" panose="02070309020205020404" pitchFamily="49" charset="0"/>
              </a:rPr>
              <a:t>exercises/tf/segmentation/cnn/neuralnetwork.py</a:t>
            </a:r>
            <a:endParaRPr lang="zh-CN" altLang="en-US"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901" name="Shape 901">
            <a:extLst>
              <a:ext uri="{FF2B5EF4-FFF2-40B4-BE49-F238E27FC236}">
                <a16:creationId xmlns:a16="http://schemas.microsoft.com/office/drawing/2014/main" id="{0E5852DB-7D65-4C1D-A176-A7DE5AEC0796}"/>
              </a:ext>
            </a:extLst>
          </p:cNvPr>
          <p:cNvSpPr txBox="1">
            <a:spLocks noGrp="1"/>
          </p:cNvSpPr>
          <p:nvPr>
            <p:ph type="body" idx="2"/>
          </p:nvPr>
        </p:nvSpPr>
        <p:spPr>
          <a:xfrm>
            <a:off x="517525" y="1951038"/>
            <a:ext cx="9947275" cy="3717925"/>
          </a:xfrm>
        </p:spPr>
        <p:txBody>
          <a:bodyPr tIns="45700" bIns="45700">
            <a:noAutofit/>
          </a:bodyPr>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完成前面的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CNN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计算后，替换“</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FIXME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”的内容</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000"/>
              <a:buFont typeface="Arial" panose="020B0604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ct val="0"/>
              </a:spcBef>
              <a:spcAft>
                <a:spcPct val="0"/>
              </a:spcAft>
              <a:buClr>
                <a:srgbClr val="B3B3B3"/>
              </a:buClr>
              <a:buSzPts val="1800"/>
              <a:buFont typeface="Arial" panose="020B0604020202020204" pitchFamily="34" charset="0"/>
              <a:buChar char="•"/>
            </a:pP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vi/vim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命令打开文件，并输入“</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/FIXME</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”搜索， 以确定更改位置</a:t>
            </a:r>
          </a:p>
          <a:p>
            <a:pPr lvl="1" indent="-342900" algn="l" eaLnBrk="1" hangingPunct="1">
              <a:spcBef>
                <a:spcPct val="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您需要计算出尺寸</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Convolution1</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5x5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Maxpooling1</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2x2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窗口，步长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Convolution2</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5x5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Maxpooling2</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2x2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窗口，步长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Convolution3</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3x3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Convolution4</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3x3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Score_classes</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1x1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Upscore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（反卷积），</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31x31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内核，步长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16</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可选</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若时间允许：更改 </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num_epochs</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值，进行实验</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hape 592">
            <a:extLst>
              <a:ext uri="{FF2B5EF4-FFF2-40B4-BE49-F238E27FC236}">
                <a16:creationId xmlns:a16="http://schemas.microsoft.com/office/drawing/2014/main" id="{2FE56231-5ADF-4931-BCF8-01CE074B275E}"/>
              </a:ext>
            </a:extLst>
          </p:cNvPr>
          <p:cNvSpPr>
            <a:spLocks noChangeArrowheads="1"/>
          </p:cNvSpPr>
          <p:nvPr/>
        </p:nvSpPr>
        <p:spPr bwMode="auto">
          <a:xfrm>
            <a:off x="0" y="0"/>
            <a:ext cx="4389438" cy="6172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dirty="0">
              <a:solidFill>
                <a:srgbClr val="FFFFFF"/>
              </a:solidFill>
              <a:latin typeface="Trebuchet MS" panose="020B0603020202020204" pitchFamily="34" charset="0"/>
            </a:endParaRPr>
          </a:p>
        </p:txBody>
      </p:sp>
      <p:sp>
        <p:nvSpPr>
          <p:cNvPr id="88067" name="Shape 593">
            <a:extLst>
              <a:ext uri="{FF2B5EF4-FFF2-40B4-BE49-F238E27FC236}">
                <a16:creationId xmlns:a16="http://schemas.microsoft.com/office/drawing/2014/main" id="{E7348B9C-5866-44A6-A37F-815260534A60}"/>
              </a:ext>
            </a:extLst>
          </p:cNvPr>
          <p:cNvSpPr txBox="1">
            <a:spLocks noChangeArrowheads="1"/>
          </p:cNvSpPr>
          <p:nvPr/>
        </p:nvSpPr>
        <p:spPr bwMode="auto">
          <a:xfrm>
            <a:off x="0" y="2790825"/>
            <a:ext cx="43894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pPr>
            <a:r>
              <a:rPr lang="zh-CN" altLang="en-US" sz="3600" b="1" dirty="0">
                <a:solidFill>
                  <a:schemeClr val="bg1"/>
                </a:solidFill>
                <a:latin typeface="Trebuchet MS" panose="020B0603020202020204" pitchFamily="34" charset="0"/>
                <a:ea typeface="Noto Sans CJK SC Regular" panose="020B0500000000000000" pitchFamily="34" charset="-128"/>
              </a:rPr>
              <a:t>主题</a:t>
            </a:r>
            <a:endParaRPr lang="zh-CN" altLang="en-US" dirty="0">
              <a:solidFill>
                <a:schemeClr val="bg1"/>
              </a:solidFill>
              <a:latin typeface="Trebuchet MS" panose="020B0603020202020204" pitchFamily="34" charset="0"/>
              <a:ea typeface="Noto Sans CJK SC Regular" panose="020B0500000000000000" pitchFamily="34" charset="-128"/>
            </a:endParaRPr>
          </a:p>
        </p:txBody>
      </p:sp>
      <p:sp>
        <p:nvSpPr>
          <p:cNvPr id="594" name="Shape 594">
            <a:extLst>
              <a:ext uri="{FF2B5EF4-FFF2-40B4-BE49-F238E27FC236}">
                <a16:creationId xmlns:a16="http://schemas.microsoft.com/office/drawing/2014/main" id="{01AA70B8-7610-4A08-8614-DEF7FA6A3F7A}"/>
              </a:ext>
            </a:extLst>
          </p:cNvPr>
          <p:cNvSpPr txBox="1"/>
          <p:nvPr/>
        </p:nvSpPr>
        <p:spPr>
          <a:xfrm>
            <a:off x="4895850" y="1377950"/>
            <a:ext cx="5753100" cy="3416300"/>
          </a:xfrm>
          <a:prstGeom prst="rect">
            <a:avLst/>
          </a:prstGeom>
          <a:noFill/>
          <a:ln>
            <a:noFill/>
          </a:ln>
        </p:spPr>
        <p:txBody>
          <a:bodyPr lIns="91425" tIns="45700" rIns="91425" bIns="45700" anchor="ctr"/>
          <a:lstStyle>
            <a:lvl1pPr marL="342900" indent="-3429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实验简介</a:t>
            </a:r>
            <a:endParaRPr lang="zh-CN" altLang="en-US" dirty="0">
              <a:latin typeface="Trebuchet MS" panose="020B0603020202020204" pitchFamily="34" charset="0"/>
              <a:ea typeface="Noto Sans CJK SC Regular" panose="020B0500000000000000" pitchFamily="34" charset="-128"/>
            </a:endParaRPr>
          </a:p>
          <a:p>
            <a:pPr eaLnBrk="1" hangingPunct="1">
              <a:lnSpc>
                <a:spcPct val="90000"/>
              </a:lnSpc>
              <a:spcBef>
                <a:spcPts val="1800"/>
              </a:spcBef>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图像分割</a:t>
            </a:r>
            <a:endParaRPr lang="zh-CN" altLang="en-US" dirty="0">
              <a:latin typeface="Trebuchet MS" panose="020B0603020202020204" pitchFamily="34" charset="0"/>
              <a:ea typeface="Noto Sans CJK SC Regular" panose="020B0500000000000000" pitchFamily="34" charset="-128"/>
            </a:endParaRPr>
          </a:p>
          <a:p>
            <a:pPr eaLnBrk="1" hangingPunct="1">
              <a:lnSpc>
                <a:spcPct val="90000"/>
              </a:lnSpc>
              <a:spcBef>
                <a:spcPts val="1800"/>
              </a:spcBef>
              <a:buSzPts val="2000"/>
              <a:buFont typeface="Arial" panose="020B0604020202020204" pitchFamily="34" charset="0"/>
              <a:buChar char="•"/>
            </a:pPr>
            <a:r>
              <a:rPr lang="en-US" altLang="zh-CN" sz="2000" dirty="0">
                <a:latin typeface="Trebuchet MS" panose="020B0603020202020204" pitchFamily="34" charset="0"/>
                <a:ea typeface="Noto Sans CJK SC Regular" panose="020B0500000000000000" pitchFamily="34" charset="-128"/>
              </a:rPr>
              <a:t>TensorFlow</a:t>
            </a:r>
            <a:endParaRPr lang="zh-CN" altLang="en-US" sz="2000" dirty="0">
              <a:latin typeface="Trebuchet MS" panose="020B0603020202020204" pitchFamily="34" charset="0"/>
              <a:ea typeface="Noto Sans CJK SC Regular" panose="020B0500000000000000" pitchFamily="34" charset="-128"/>
            </a:endParaRPr>
          </a:p>
          <a:p>
            <a:pPr eaLnBrk="1" hangingPunct="1">
              <a:lnSpc>
                <a:spcPct val="90000"/>
              </a:lnSpc>
              <a:spcBef>
                <a:spcPts val="1800"/>
              </a:spcBef>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实验</a:t>
            </a:r>
            <a:endParaRPr lang="zh-CN" altLang="en-US" dirty="0">
              <a:solidFill>
                <a:srgbClr val="FF0000"/>
              </a:solidFill>
              <a:latin typeface="Trebuchet MS" panose="020B0603020202020204" pitchFamily="34" charset="0"/>
              <a:ea typeface="Noto Sans CJK SC Regular" panose="020B0500000000000000" pitchFamily="34" charset="-128"/>
            </a:endParaRPr>
          </a:p>
          <a:p>
            <a:pPr lvl="1" eaLnBrk="1" hangingPunct="1">
              <a:lnSpc>
                <a:spcPct val="90000"/>
              </a:lnSpc>
              <a:spcBef>
                <a:spcPts val="1800"/>
              </a:spcBef>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讨论</a:t>
            </a:r>
            <a:r>
              <a:rPr lang="en-US" altLang="zh-CN" sz="2000" dirty="0">
                <a:latin typeface="Trebuchet MS" panose="020B0603020202020204" pitchFamily="34" charset="0"/>
                <a:ea typeface="Noto Sans CJK SC Regular" panose="020B0500000000000000" pitchFamily="34" charset="-128"/>
              </a:rPr>
              <a:t>/ </a:t>
            </a:r>
            <a:r>
              <a:rPr lang="zh-CN" altLang="en-US" sz="2000" dirty="0">
                <a:latin typeface="Trebuchet MS" panose="020B0603020202020204" pitchFamily="34" charset="0"/>
                <a:ea typeface="Noto Sans CJK SC Regular" panose="020B0500000000000000" pitchFamily="34" charset="-128"/>
              </a:rPr>
              <a:t>概述</a:t>
            </a:r>
            <a:endParaRPr lang="zh-CN" altLang="en-US" dirty="0">
              <a:latin typeface="Trebuchet MS" panose="020B0603020202020204" pitchFamily="34" charset="0"/>
              <a:ea typeface="Noto Sans CJK SC Regular" panose="020B0500000000000000" pitchFamily="34" charset="-128"/>
            </a:endParaRPr>
          </a:p>
          <a:p>
            <a:pPr lvl="1" eaLnBrk="1" hangingPunct="1">
              <a:lnSpc>
                <a:spcPct val="90000"/>
              </a:lnSpc>
              <a:spcBef>
                <a:spcPts val="1800"/>
              </a:spcBef>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启动实验环境</a:t>
            </a:r>
          </a:p>
          <a:p>
            <a:pPr lvl="1" eaLnBrk="1" hangingPunct="1">
              <a:lnSpc>
                <a:spcPct val="90000"/>
              </a:lnSpc>
              <a:spcBef>
                <a:spcPts val="1800"/>
              </a:spcBef>
              <a:buSzPts val="2000"/>
              <a:buFont typeface="Arial" panose="020B0604020202020204" pitchFamily="34" charset="0"/>
              <a:buChar char="•"/>
            </a:pPr>
            <a:r>
              <a:rPr lang="zh-CN" altLang="en-US" sz="2000" dirty="0">
                <a:latin typeface="Trebuchet MS" panose="020B0603020202020204" pitchFamily="34" charset="0"/>
                <a:ea typeface="Noto Sans CJK SC Regular" panose="020B0500000000000000" pitchFamily="34" charset="-128"/>
              </a:rPr>
              <a:t>实验回顾</a:t>
            </a:r>
            <a:endParaRPr lang="zh-CN" altLang="en-US" dirty="0">
              <a:latin typeface="Trebuchet MS" panose="020B0603020202020204" pitchFamily="34" charset="0"/>
              <a:ea typeface="Noto Sans CJK SC Regular" panose="020B0500000000000000" pitchFamily="34" charset="-128"/>
            </a:endParaRPr>
          </a:p>
        </p:txBody>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hape 906">
            <a:extLst>
              <a:ext uri="{FF2B5EF4-FFF2-40B4-BE49-F238E27FC236}">
                <a16:creationId xmlns:a16="http://schemas.microsoft.com/office/drawing/2014/main" id="{F382D639-0432-4453-81D5-A2AFC1FE9B4E}"/>
              </a:ext>
            </a:extLst>
          </p:cNvPr>
          <p:cNvSpPr>
            <a:spLocks noChangeArrowheads="1"/>
          </p:cNvSpPr>
          <p:nvPr/>
        </p:nvSpPr>
        <p:spPr bwMode="auto">
          <a:xfrm>
            <a:off x="1476375" y="1420813"/>
            <a:ext cx="9323388" cy="391318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3843" name="Shape 907">
            <a:extLst>
              <a:ext uri="{FF2B5EF4-FFF2-40B4-BE49-F238E27FC236}">
                <a16:creationId xmlns:a16="http://schemas.microsoft.com/office/drawing/2014/main" id="{C6EE5A15-6B73-48E1-9A10-2D564BCC0581}"/>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部分代码</a:t>
            </a:r>
          </a:p>
        </p:txBody>
      </p:sp>
      <p:sp>
        <p:nvSpPr>
          <p:cNvPr id="8" name="Shape 908">
            <a:extLst>
              <a:ext uri="{FF2B5EF4-FFF2-40B4-BE49-F238E27FC236}">
                <a16:creationId xmlns:a16="http://schemas.microsoft.com/office/drawing/2014/main" id="{8A254ABB-EFAB-4B24-AF57-28B956E570AE}"/>
              </a:ext>
            </a:extLst>
          </p:cNvPr>
          <p:cNvSpPr txBox="1"/>
          <p:nvPr/>
        </p:nvSpPr>
        <p:spPr>
          <a:xfrm>
            <a:off x="1499016" y="2024639"/>
            <a:ext cx="9429300" cy="3084000"/>
          </a:xfrm>
          <a:prstGeom prst="rect">
            <a:avLst/>
          </a:prstGeom>
          <a:noFill/>
          <a:ln>
            <a:noFill/>
          </a:ln>
        </p:spPr>
        <p:txBody>
          <a:bodyPr spcFirstLastPara="1" wrap="square" lIns="91425" tIns="45700" rIns="91425" bIns="45700" anchor="ctr" anchorCtr="0">
            <a:noAutofit/>
          </a:bodyPr>
          <a:lstStyle/>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with </a:t>
            </a:r>
            <a:r>
              <a:rPr lang="en-US" altLang="zh-CN" sz="1800" dirty="0" err="1">
                <a:solidFill>
                  <a:schemeClr val="dk2"/>
                </a:solidFill>
                <a:latin typeface="Consolas"/>
                <a:ea typeface="Consolas"/>
                <a:cs typeface="Consolas"/>
                <a:sym typeface="Consolas"/>
              </a:rPr>
              <a:t>tf.name_scope</a:t>
            </a:r>
            <a:r>
              <a:rPr lang="en-US" altLang="zh-CN" sz="1800" dirty="0">
                <a:solidFill>
                  <a:schemeClr val="dk2"/>
                </a:solidFill>
                <a:latin typeface="Consolas"/>
                <a:ea typeface="Consolas"/>
                <a:cs typeface="Consolas"/>
                <a:sym typeface="Consolas"/>
              </a:rPr>
              <a:t>('Conv1'):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W_conv1 = </a:t>
            </a:r>
            <a:r>
              <a:rPr lang="en-US" altLang="zh-CN" sz="1800" dirty="0" err="1">
                <a:solidFill>
                  <a:schemeClr val="dk2"/>
                </a:solidFill>
                <a:latin typeface="Consolas"/>
                <a:ea typeface="Consolas"/>
                <a:cs typeface="Consolas"/>
                <a:sym typeface="Consolas"/>
              </a:rPr>
              <a:t>tf.Variable</a:t>
            </a:r>
            <a:r>
              <a:rPr lang="en-US" altLang="zh-CN" sz="1800" dirty="0">
                <a:solidFill>
                  <a:schemeClr val="dk2"/>
                </a:solidFill>
                <a:latin typeface="Consolas"/>
                <a:ea typeface="Consolas"/>
                <a:cs typeface="Consolas"/>
                <a:sym typeface="Consolas"/>
              </a:rPr>
              <a:t>(</a:t>
            </a:r>
            <a:r>
              <a:rPr lang="en-US" altLang="zh-CN" sz="1800" dirty="0" err="1">
                <a:solidFill>
                  <a:schemeClr val="dk2"/>
                </a:solidFill>
                <a:latin typeface="Consolas"/>
                <a:ea typeface="Consolas"/>
                <a:cs typeface="Consolas"/>
                <a:sym typeface="Consolas"/>
              </a:rPr>
              <a:t>tf.truncated_normal</a:t>
            </a:r>
            <a:r>
              <a:rPr lang="en-US" altLang="zh-CN" sz="1800" dirty="0">
                <a:solidFill>
                  <a:schemeClr val="dk2"/>
                </a:solidFill>
                <a:latin typeface="Consolas"/>
                <a:ea typeface="Consolas"/>
                <a:cs typeface="Consolas"/>
                <a:sym typeface="Consolas"/>
              </a:rPr>
              <a:t>([</a:t>
            </a:r>
            <a:r>
              <a:rPr lang="en-US" altLang="zh-CN" sz="1800" b="1" dirty="0">
                <a:solidFill>
                  <a:schemeClr val="dk2"/>
                </a:solidFill>
                <a:latin typeface="Consolas"/>
                <a:ea typeface="Consolas"/>
                <a:cs typeface="Consolas"/>
                <a:sym typeface="Consolas"/>
              </a:rPr>
              <a:t>5,5</a:t>
            </a:r>
            <a:r>
              <a:rPr lang="en-US" altLang="zh-CN" sz="1800" dirty="0">
                <a:solidFill>
                  <a:schemeClr val="dk2"/>
                </a:solidFill>
                <a:latin typeface="Consolas"/>
                <a:ea typeface="Consolas"/>
                <a:cs typeface="Consolas"/>
                <a:sym typeface="Consolas"/>
              </a:rPr>
              <a:t>,1,100],</a:t>
            </a:r>
            <a:r>
              <a:rPr lang="en-US" altLang="zh-CN" sz="1800" dirty="0" err="1">
                <a:solidFill>
                  <a:schemeClr val="dk2"/>
                </a:solidFill>
                <a:latin typeface="Consolas"/>
                <a:ea typeface="Consolas"/>
                <a:cs typeface="Consolas"/>
                <a:sym typeface="Consolas"/>
              </a:rPr>
              <a:t>stddev</a:t>
            </a:r>
            <a:r>
              <a:rPr lang="en-US" altLang="zh-CN" sz="1800" dirty="0">
                <a:solidFill>
                  <a:schemeClr val="dk2"/>
                </a:solidFill>
                <a:latin typeface="Consolas"/>
                <a:ea typeface="Consolas"/>
                <a:cs typeface="Consolas"/>
                <a:sym typeface="Consolas"/>
              </a:rPr>
              <a:t>=0.1,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r>
              <a:rPr lang="en-US" altLang="zh-CN" sz="1800" dirty="0" err="1">
                <a:solidFill>
                  <a:schemeClr val="dk2"/>
                </a:solidFill>
                <a:latin typeface="Consolas"/>
                <a:ea typeface="Consolas"/>
                <a:cs typeface="Consolas"/>
                <a:sym typeface="Consolas"/>
              </a:rPr>
              <a:t>dtype</a:t>
            </a:r>
            <a:r>
              <a:rPr lang="en-US" altLang="zh-CN" sz="1800" dirty="0">
                <a:solidFill>
                  <a:schemeClr val="dk2"/>
                </a:solidFill>
                <a:latin typeface="Consolas"/>
                <a:ea typeface="Consolas"/>
                <a:cs typeface="Consolas"/>
                <a:sym typeface="Consolas"/>
              </a:rPr>
              <a:t>=tf.float32),name='W_conv1')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r>
              <a:rPr lang="en-US" altLang="zh-CN" sz="1800" dirty="0" err="1">
                <a:solidFill>
                  <a:schemeClr val="dk2"/>
                </a:solidFill>
                <a:latin typeface="Consolas"/>
                <a:ea typeface="Consolas"/>
                <a:cs typeface="Consolas"/>
                <a:sym typeface="Consolas"/>
              </a:rPr>
              <a:t>print_tensor_shape</a:t>
            </a:r>
            <a:r>
              <a:rPr lang="en-US" altLang="zh-CN" sz="1800" dirty="0">
                <a:solidFill>
                  <a:schemeClr val="dk2"/>
                </a:solidFill>
                <a:latin typeface="Consolas"/>
                <a:ea typeface="Consolas"/>
                <a:cs typeface="Consolas"/>
                <a:sym typeface="Consolas"/>
              </a:rPr>
              <a:t>( W_conv1, 'W_conv1 shape')</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conv1_op = tf.nn.conv2d( </a:t>
            </a:r>
            <a:r>
              <a:rPr lang="en-US" altLang="zh-CN" sz="1800" dirty="0" err="1">
                <a:solidFill>
                  <a:schemeClr val="dk2"/>
                </a:solidFill>
                <a:latin typeface="Consolas"/>
                <a:ea typeface="Consolas"/>
                <a:cs typeface="Consolas"/>
                <a:sym typeface="Consolas"/>
              </a:rPr>
              <a:t>images_re</a:t>
            </a:r>
            <a:r>
              <a:rPr lang="en-US" altLang="zh-CN" sz="1800" dirty="0">
                <a:solidFill>
                  <a:schemeClr val="dk2"/>
                </a:solidFill>
                <a:latin typeface="Consolas"/>
                <a:ea typeface="Consolas"/>
                <a:cs typeface="Consolas"/>
                <a:sym typeface="Consolas"/>
              </a:rPr>
              <a:t>, W_conv1, strides=[1,</a:t>
            </a:r>
            <a:r>
              <a:rPr lang="en-US" altLang="zh-CN" sz="1800" b="1" dirty="0">
                <a:solidFill>
                  <a:schemeClr val="dk2"/>
                </a:solidFill>
                <a:latin typeface="Consolas"/>
                <a:ea typeface="Consolas"/>
                <a:cs typeface="Consolas"/>
                <a:sym typeface="Consolas"/>
              </a:rPr>
              <a:t>2,2</a:t>
            </a:r>
            <a:r>
              <a:rPr lang="en-US" altLang="zh-CN" sz="1800" dirty="0">
                <a:solidFill>
                  <a:schemeClr val="dk2"/>
                </a:solidFill>
                <a:latin typeface="Consolas"/>
                <a:ea typeface="Consolas"/>
                <a:cs typeface="Consolas"/>
                <a:sym typeface="Consolas"/>
              </a:rPr>
              <a:t>,1],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padding="SAME", name='conv1_op' )</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r>
              <a:rPr lang="en-US" altLang="zh-CN" sz="1800" dirty="0" err="1">
                <a:solidFill>
                  <a:schemeClr val="dk2"/>
                </a:solidFill>
                <a:latin typeface="Consolas"/>
                <a:ea typeface="Consolas"/>
                <a:cs typeface="Consolas"/>
                <a:sym typeface="Consolas"/>
              </a:rPr>
              <a:t>print_tensor_shape</a:t>
            </a:r>
            <a:r>
              <a:rPr lang="en-US" altLang="zh-CN" sz="1800" dirty="0">
                <a:solidFill>
                  <a:schemeClr val="dk2"/>
                </a:solidFill>
                <a:latin typeface="Consolas"/>
                <a:ea typeface="Consolas"/>
                <a:cs typeface="Consolas"/>
                <a:sym typeface="Consolas"/>
              </a:rPr>
              <a:t>( conv1_op, 'conv1_op shape')	</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with </a:t>
            </a:r>
            <a:r>
              <a:rPr lang="en-US" altLang="zh-CN" sz="1800" dirty="0" err="1">
                <a:solidFill>
                  <a:schemeClr val="dk2"/>
                </a:solidFill>
                <a:latin typeface="Consolas"/>
                <a:ea typeface="Consolas"/>
                <a:cs typeface="Consolas"/>
                <a:sym typeface="Consolas"/>
              </a:rPr>
              <a:t>tf.name_scope</a:t>
            </a:r>
            <a:r>
              <a:rPr lang="en-US" altLang="zh-CN" sz="1800" dirty="0">
                <a:solidFill>
                  <a:schemeClr val="dk2"/>
                </a:solidFill>
                <a:latin typeface="Consolas"/>
                <a:ea typeface="Consolas"/>
                <a:cs typeface="Consolas"/>
                <a:sym typeface="Consolas"/>
              </a:rPr>
              <a:t>('Pool1'):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pool1_op = </a:t>
            </a:r>
            <a:r>
              <a:rPr lang="en-US" altLang="zh-CN" sz="1800" dirty="0" err="1">
                <a:solidFill>
                  <a:schemeClr val="dk2"/>
                </a:solidFill>
                <a:latin typeface="Consolas"/>
                <a:ea typeface="Consolas"/>
                <a:cs typeface="Consolas"/>
                <a:sym typeface="Consolas"/>
              </a:rPr>
              <a:t>tf.nn.max_pool</a:t>
            </a:r>
            <a:r>
              <a:rPr lang="en-US" altLang="zh-CN" sz="1800" dirty="0">
                <a:solidFill>
                  <a:schemeClr val="dk2"/>
                </a:solidFill>
                <a:latin typeface="Consolas"/>
                <a:ea typeface="Consolas"/>
                <a:cs typeface="Consolas"/>
                <a:sym typeface="Consolas"/>
              </a:rPr>
              <a:t>(relu1_op, </a:t>
            </a:r>
            <a:r>
              <a:rPr lang="en-US" altLang="zh-CN" sz="1800" dirty="0" err="1">
                <a:solidFill>
                  <a:schemeClr val="dk2"/>
                </a:solidFill>
                <a:latin typeface="Consolas"/>
                <a:ea typeface="Consolas"/>
                <a:cs typeface="Consolas"/>
                <a:sym typeface="Consolas"/>
              </a:rPr>
              <a:t>ksize</a:t>
            </a:r>
            <a:r>
              <a:rPr lang="en-US" altLang="zh-CN" sz="1800" dirty="0">
                <a:solidFill>
                  <a:schemeClr val="dk2"/>
                </a:solidFill>
                <a:latin typeface="Consolas"/>
                <a:ea typeface="Consolas"/>
                <a:cs typeface="Consolas"/>
                <a:sym typeface="Consolas"/>
              </a:rPr>
              <a:t>=[1,</a:t>
            </a:r>
            <a:r>
              <a:rPr lang="en-US" altLang="zh-CN" sz="1800" b="1" dirty="0">
                <a:solidFill>
                  <a:schemeClr val="dk2"/>
                </a:solidFill>
                <a:latin typeface="Consolas"/>
                <a:ea typeface="Consolas"/>
                <a:cs typeface="Consolas"/>
                <a:sym typeface="Consolas"/>
              </a:rPr>
              <a:t>2,2</a:t>
            </a:r>
            <a:r>
              <a:rPr lang="en-US" altLang="zh-CN" sz="1800" dirty="0">
                <a:solidFill>
                  <a:schemeClr val="dk2"/>
                </a:solidFill>
                <a:latin typeface="Consolas"/>
                <a:ea typeface="Consolas"/>
                <a:cs typeface="Consolas"/>
                <a:sym typeface="Consolas"/>
              </a:rPr>
              <a:t>,1],</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strides=[1,</a:t>
            </a:r>
            <a:r>
              <a:rPr lang="en-US" altLang="zh-CN" sz="1800" b="1" dirty="0">
                <a:solidFill>
                  <a:schemeClr val="dk2"/>
                </a:solidFill>
                <a:latin typeface="Consolas"/>
                <a:ea typeface="Consolas"/>
                <a:cs typeface="Consolas"/>
                <a:sym typeface="Consolas"/>
              </a:rPr>
              <a:t>2,2</a:t>
            </a:r>
            <a:r>
              <a:rPr lang="en-US" altLang="zh-CN" sz="1800" dirty="0">
                <a:solidFill>
                  <a:schemeClr val="dk2"/>
                </a:solidFill>
                <a:latin typeface="Consolas"/>
                <a:ea typeface="Consolas"/>
                <a:cs typeface="Consolas"/>
                <a:sym typeface="Consolas"/>
              </a:rPr>
              <a:t>,1], padding='SAME')</a:t>
            </a:r>
            <a:endParaRPr lang="en-US" altLang="zh-CN" sz="1800" dirty="0"/>
          </a:p>
          <a:p>
            <a:pPr lvl="0">
              <a:lnSpc>
                <a:spcPct val="90000"/>
              </a:lnSpc>
              <a:spcBef>
                <a:spcPts val="0"/>
              </a:spcBef>
              <a:spcAft>
                <a:spcPts val="0"/>
              </a:spcAft>
              <a:buClr>
                <a:schemeClr val="dk2"/>
              </a:buClr>
            </a:pPr>
            <a:r>
              <a:rPr lang="en-US" altLang="zh-CN" sz="1800" dirty="0">
                <a:solidFill>
                  <a:schemeClr val="dk2"/>
                </a:solidFill>
                <a:latin typeface="Consolas"/>
                <a:ea typeface="Consolas"/>
                <a:cs typeface="Consolas"/>
                <a:sym typeface="Consolas"/>
              </a:rPr>
              <a:t>        </a:t>
            </a:r>
            <a:r>
              <a:rPr lang="en-US" altLang="zh-CN" sz="1800" dirty="0" err="1">
                <a:solidFill>
                  <a:schemeClr val="dk2"/>
                </a:solidFill>
                <a:latin typeface="Consolas"/>
                <a:ea typeface="Consolas"/>
                <a:cs typeface="Consolas"/>
                <a:sym typeface="Consolas"/>
              </a:rPr>
              <a:t>print_tensor_shape</a:t>
            </a:r>
            <a:r>
              <a:rPr lang="en-US" altLang="zh-CN" sz="1800" dirty="0">
                <a:solidFill>
                  <a:schemeClr val="dk2"/>
                </a:solidFill>
                <a:latin typeface="Consolas"/>
                <a:ea typeface="Consolas"/>
                <a:cs typeface="Consolas"/>
                <a:sym typeface="Consolas"/>
              </a:rPr>
              <a:t>( pool1_op, 'pool1_op shape')</a:t>
            </a:r>
            <a:endParaRPr lang="en-US" altLang="zh-CN" sz="1800" dirty="0"/>
          </a:p>
        </p:txBody>
      </p:sp>
      <p:sp>
        <p:nvSpPr>
          <p:cNvPr id="163844" name="Shape 909">
            <a:extLst>
              <a:ext uri="{FF2B5EF4-FFF2-40B4-BE49-F238E27FC236}">
                <a16:creationId xmlns:a16="http://schemas.microsoft.com/office/drawing/2014/main" id="{14EBA3DC-1060-4003-A2FE-692F68F8112B}"/>
              </a:ext>
            </a:extLst>
          </p:cNvPr>
          <p:cNvSpPr>
            <a:spLocks noChangeArrowheads="1"/>
          </p:cNvSpPr>
          <p:nvPr/>
        </p:nvSpPr>
        <p:spPr bwMode="auto">
          <a:xfrm>
            <a:off x="7859701" y="2259013"/>
            <a:ext cx="606425" cy="374650"/>
          </a:xfrm>
          <a:prstGeom prst="flowChartAlternateProcess">
            <a:avLst/>
          </a:prstGeom>
          <a:noFill/>
          <a:ln w="57150">
            <a:solidFill>
              <a:srgbClr val="76B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3845" name="Shape 910">
            <a:extLst>
              <a:ext uri="{FF2B5EF4-FFF2-40B4-BE49-F238E27FC236}">
                <a16:creationId xmlns:a16="http://schemas.microsoft.com/office/drawing/2014/main" id="{743A544F-E80C-4CA3-BE41-5BCF2E4E1459}"/>
              </a:ext>
            </a:extLst>
          </p:cNvPr>
          <p:cNvSpPr>
            <a:spLocks noChangeArrowheads="1"/>
          </p:cNvSpPr>
          <p:nvPr/>
        </p:nvSpPr>
        <p:spPr bwMode="auto">
          <a:xfrm>
            <a:off x="9562395" y="3001963"/>
            <a:ext cx="452437" cy="376237"/>
          </a:xfrm>
          <a:prstGeom prst="flowChartAlternateProcess">
            <a:avLst/>
          </a:prstGeom>
          <a:noFill/>
          <a:ln w="57150">
            <a:solidFill>
              <a:srgbClr val="76B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3846" name="Shape 911">
            <a:extLst>
              <a:ext uri="{FF2B5EF4-FFF2-40B4-BE49-F238E27FC236}">
                <a16:creationId xmlns:a16="http://schemas.microsoft.com/office/drawing/2014/main" id="{ADDEACFE-ADD1-4D9B-B3EA-754BFE4C1723}"/>
              </a:ext>
            </a:extLst>
          </p:cNvPr>
          <p:cNvSpPr>
            <a:spLocks noChangeArrowheads="1"/>
          </p:cNvSpPr>
          <p:nvPr/>
        </p:nvSpPr>
        <p:spPr bwMode="auto">
          <a:xfrm>
            <a:off x="8173330" y="4268788"/>
            <a:ext cx="471488" cy="374650"/>
          </a:xfrm>
          <a:prstGeom prst="flowChartAlternateProcess">
            <a:avLst/>
          </a:prstGeom>
          <a:noFill/>
          <a:ln w="57150">
            <a:solidFill>
              <a:srgbClr val="76B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3847" name="Shape 912">
            <a:extLst>
              <a:ext uri="{FF2B5EF4-FFF2-40B4-BE49-F238E27FC236}">
                <a16:creationId xmlns:a16="http://schemas.microsoft.com/office/drawing/2014/main" id="{C82F942D-DA17-4D28-87F1-C1E02DC43978}"/>
              </a:ext>
            </a:extLst>
          </p:cNvPr>
          <p:cNvSpPr>
            <a:spLocks noChangeArrowheads="1"/>
          </p:cNvSpPr>
          <p:nvPr/>
        </p:nvSpPr>
        <p:spPr bwMode="auto">
          <a:xfrm>
            <a:off x="7161213" y="4456113"/>
            <a:ext cx="520700" cy="374650"/>
          </a:xfrm>
          <a:prstGeom prst="flowChartAlternateProcess">
            <a:avLst/>
          </a:prstGeom>
          <a:noFill/>
          <a:ln w="57150">
            <a:solidFill>
              <a:srgbClr val="76B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hape 917">
            <a:extLst>
              <a:ext uri="{FF2B5EF4-FFF2-40B4-BE49-F238E27FC236}">
                <a16:creationId xmlns:a16="http://schemas.microsoft.com/office/drawing/2014/main" id="{2AC3309C-F9B0-4DFC-8EB6-195312506BE3}"/>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评估结果</a:t>
            </a:r>
          </a:p>
        </p:txBody>
      </p:sp>
      <p:sp>
        <p:nvSpPr>
          <p:cNvPr id="918" name="Shape 918">
            <a:extLst>
              <a:ext uri="{FF2B5EF4-FFF2-40B4-BE49-F238E27FC236}">
                <a16:creationId xmlns:a16="http://schemas.microsoft.com/office/drawing/2014/main" id="{826B423A-9F2A-4860-A132-4554D9516B42}"/>
              </a:ext>
            </a:extLst>
          </p:cNvPr>
          <p:cNvSpPr txBox="1">
            <a:spLocks noGrp="1"/>
          </p:cNvSpPr>
          <p:nvPr>
            <p:ph type="body" idx="2"/>
          </p:nvPr>
        </p:nvSpPr>
        <p:spPr>
          <a:xfrm>
            <a:off x="517525" y="2027238"/>
            <a:ext cx="9947275" cy="3717925"/>
          </a:xfrm>
        </p:spPr>
        <p:txBody>
          <a:bodyPr tIns="45700" bIns="45700">
            <a:noAutofit/>
          </a:bodyPr>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的训练结果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lvl="0" indent="0" algn="l">
              <a:spcBef>
                <a:spcPts val="1800"/>
              </a:spcBef>
            </a:pPr>
            <a:r>
              <a:rPr lang="en-US" altLang="zh-CN" sz="2000" b="1" dirty="0">
                <a:solidFill>
                  <a:schemeClr val="dk2"/>
                </a:solidFill>
                <a:latin typeface="Courier New"/>
                <a:ea typeface="Courier New"/>
                <a:cs typeface="Courier New"/>
                <a:sym typeface="Courier New"/>
              </a:rPr>
              <a:t>OUTPUT: 2016-08-26 20:44:55.012370: precision = 0.571</a:t>
            </a:r>
            <a:endParaRPr lang="en-US" altLang="zh-CN" sz="2000" dirty="0"/>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30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的训练结果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lvl="0" indent="0" algn="l">
              <a:spcBef>
                <a:spcPts val="1800"/>
              </a:spcBef>
            </a:pPr>
            <a:r>
              <a:rPr lang="en-US" altLang="zh-CN" sz="2000" b="1" dirty="0">
                <a:solidFill>
                  <a:schemeClr val="dk2"/>
                </a:solidFill>
                <a:latin typeface="Courier New"/>
                <a:ea typeface="Courier New"/>
                <a:cs typeface="Courier New"/>
                <a:sym typeface="Courier New"/>
              </a:rPr>
              <a:t>OUTPUT: 2016-08-26 20:48:16.593103: precision = 0.985</a:t>
            </a:r>
            <a:endParaRPr lang="en-US" altLang="zh-CN" sz="2000" dirty="0"/>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准确率高达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98.5%</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准确率很高，是否代表任务已经完成？</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5892" name="Shape 919">
            <a:extLst>
              <a:ext uri="{FF2B5EF4-FFF2-40B4-BE49-F238E27FC236}">
                <a16:creationId xmlns:a16="http://schemas.microsoft.com/office/drawing/2014/main" id="{36809454-179C-4E18-A14C-B89E477977F9}"/>
              </a:ext>
            </a:extLst>
          </p:cNvPr>
          <p:cNvSpPr>
            <a:spLocks noChangeArrowheads="1"/>
          </p:cNvSpPr>
          <p:nvPr/>
        </p:nvSpPr>
        <p:spPr bwMode="auto">
          <a:xfrm>
            <a:off x="6046422" y="2544763"/>
            <a:ext cx="2984500" cy="322262"/>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5893" name="Shape 920">
            <a:extLst>
              <a:ext uri="{FF2B5EF4-FFF2-40B4-BE49-F238E27FC236}">
                <a16:creationId xmlns:a16="http://schemas.microsoft.com/office/drawing/2014/main" id="{7BA5D896-C532-434D-9AAA-E1EF2AFB0BFE}"/>
              </a:ext>
            </a:extLst>
          </p:cNvPr>
          <p:cNvSpPr>
            <a:spLocks noChangeArrowheads="1"/>
          </p:cNvSpPr>
          <p:nvPr/>
        </p:nvSpPr>
        <p:spPr bwMode="auto">
          <a:xfrm>
            <a:off x="5986466" y="4052888"/>
            <a:ext cx="2849562" cy="322262"/>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hape 925">
            <a:extLst>
              <a:ext uri="{FF2B5EF4-FFF2-40B4-BE49-F238E27FC236}">
                <a16:creationId xmlns:a16="http://schemas.microsoft.com/office/drawing/2014/main" id="{DAF43132-AD0E-4A9C-9A61-22A4C7B7095E}"/>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2 -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准确率</a:t>
            </a:r>
          </a:p>
        </p:txBody>
      </p:sp>
      <p:sp>
        <p:nvSpPr>
          <p:cNvPr id="167939" name="Shape 926">
            <a:extLst>
              <a:ext uri="{FF2B5EF4-FFF2-40B4-BE49-F238E27FC236}">
                <a16:creationId xmlns:a16="http://schemas.microsoft.com/office/drawing/2014/main" id="{6877F751-905B-404E-B52C-0404DCCB327F}"/>
              </a:ext>
            </a:extLst>
          </p:cNvPr>
          <p:cNvSpPr txBox="1">
            <a:spLocks noGrp="1" noChangeArrowheads="1"/>
          </p:cNvSpPr>
          <p:nvPr>
            <p:ph type="body" idx="2"/>
          </p:nvPr>
        </p:nvSpPr>
        <p:spPr>
          <a:xfrm>
            <a:off x="517525" y="1722438"/>
            <a:ext cx="9947275"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如何确定准确率？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将标签中的像素值与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CNN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网络计算预测的值进行比较</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431925" lvl="2" indent="-352425"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所得结果是：在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98.5%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的次数中，我们都对像素作出了正确预测</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不过，由于目标区域轮廓尺寸相对较小，导致在整个图像中比率失衡</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如果我们仅为每个像素输出“非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LV</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”类别，将会获得 </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95%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以上的准确率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显然，这不是我们所要的结果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hape 931">
            <a:extLst>
              <a:ext uri="{FF2B5EF4-FFF2-40B4-BE49-F238E27FC236}">
                <a16:creationId xmlns:a16="http://schemas.microsoft.com/office/drawing/2014/main" id="{61B4F43B-387B-45BF-9108-98A68C653666}"/>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3 -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评估结果</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9987" name="Shape 932">
            <a:extLst>
              <a:ext uri="{FF2B5EF4-FFF2-40B4-BE49-F238E27FC236}">
                <a16:creationId xmlns:a16="http://schemas.microsoft.com/office/drawing/2014/main" id="{C8370408-7324-4947-9D37-41C6914183E0}"/>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endParaRPr lang="zh-CN" altLang="zh-CN" sz="2400" dirty="0">
              <a:solidFill>
                <a:srgbClr val="76B900"/>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169988" name="Shape 933">
            <a:extLst>
              <a:ext uri="{FF2B5EF4-FFF2-40B4-BE49-F238E27FC236}">
                <a16:creationId xmlns:a16="http://schemas.microsoft.com/office/drawing/2014/main" id="{B49BD28A-311F-4E9F-9265-FFC1DE8083D2}"/>
              </a:ext>
            </a:extLst>
          </p:cNvPr>
          <p:cNvSpPr txBox="1">
            <a:spLocks noGrp="1" noChangeArrowheads="1"/>
          </p:cNvSpPr>
          <p:nvPr>
            <p:ph type="body" idx="2"/>
          </p:nvPr>
        </p:nvSpPr>
        <p:spPr>
          <a:xfrm>
            <a:off x="517525" y="2103438"/>
            <a:ext cx="9947275" cy="371792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回顾前面例子的计算结果：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时：</a:t>
            </a:r>
            <a:r>
              <a:rPr lang="zh-CN" altLang="en-US" sz="18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精度 </a:t>
            </a:r>
            <a:r>
              <a:rPr lang="en-US" altLang="zh-CN" sz="18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 0.501</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30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时：</a:t>
            </a:r>
            <a:r>
              <a:rPr lang="zh-CN" altLang="en-US" sz="18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精度 </a:t>
            </a:r>
            <a:r>
              <a:rPr lang="en-US" altLang="zh-CN" sz="18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 0.985</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现在看一下</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值的所得结果（注意：</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 </a:t>
            </a: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是最高准确率）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时：</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0.033</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30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时：</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Dice</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值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0.579</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与最初的预期存有差距</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69989" name="Shape 934">
            <a:extLst>
              <a:ext uri="{FF2B5EF4-FFF2-40B4-BE49-F238E27FC236}">
                <a16:creationId xmlns:a16="http://schemas.microsoft.com/office/drawing/2014/main" id="{507DF8AE-135A-497A-9839-0BB676821F39}"/>
              </a:ext>
            </a:extLst>
          </p:cNvPr>
          <p:cNvSpPr>
            <a:spLocks noChangeArrowheads="1"/>
          </p:cNvSpPr>
          <p:nvPr/>
        </p:nvSpPr>
        <p:spPr bwMode="auto">
          <a:xfrm>
            <a:off x="2910187" y="2593182"/>
            <a:ext cx="2430463" cy="322262"/>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9990" name="Shape 935">
            <a:extLst>
              <a:ext uri="{FF2B5EF4-FFF2-40B4-BE49-F238E27FC236}">
                <a16:creationId xmlns:a16="http://schemas.microsoft.com/office/drawing/2014/main" id="{245EBBD5-CB9C-4DDA-8546-5B7E614879EB}"/>
              </a:ext>
            </a:extLst>
          </p:cNvPr>
          <p:cNvSpPr>
            <a:spLocks noChangeArrowheads="1"/>
          </p:cNvSpPr>
          <p:nvPr/>
        </p:nvSpPr>
        <p:spPr bwMode="auto">
          <a:xfrm>
            <a:off x="2997271" y="3084513"/>
            <a:ext cx="2443162" cy="322262"/>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9991" name="Shape 936">
            <a:extLst>
              <a:ext uri="{FF2B5EF4-FFF2-40B4-BE49-F238E27FC236}">
                <a16:creationId xmlns:a16="http://schemas.microsoft.com/office/drawing/2014/main" id="{87F9E6C1-D358-4154-A83B-C928E468EBD9}"/>
              </a:ext>
            </a:extLst>
          </p:cNvPr>
          <p:cNvSpPr>
            <a:spLocks noChangeArrowheads="1"/>
          </p:cNvSpPr>
          <p:nvPr/>
        </p:nvSpPr>
        <p:spPr bwMode="auto">
          <a:xfrm>
            <a:off x="2910187" y="4055269"/>
            <a:ext cx="2111375" cy="315913"/>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
        <p:nvSpPr>
          <p:cNvPr id="169992" name="Shape 937">
            <a:extLst>
              <a:ext uri="{FF2B5EF4-FFF2-40B4-BE49-F238E27FC236}">
                <a16:creationId xmlns:a16="http://schemas.microsoft.com/office/drawing/2014/main" id="{39D5A558-A09A-4B21-9884-F3E7338D6E6D}"/>
              </a:ext>
            </a:extLst>
          </p:cNvPr>
          <p:cNvSpPr>
            <a:spLocks noChangeArrowheads="1"/>
          </p:cNvSpPr>
          <p:nvPr/>
        </p:nvSpPr>
        <p:spPr bwMode="auto">
          <a:xfrm>
            <a:off x="2997271" y="4546600"/>
            <a:ext cx="2114550" cy="322263"/>
          </a:xfrm>
          <a:prstGeom prst="roundRect">
            <a:avLst>
              <a:gd name="adj" fmla="val 16667"/>
            </a:avLst>
          </a:prstGeom>
          <a:noFill/>
          <a:ln w="38100">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zh-CN" altLang="zh-CN" sz="1800" dirty="0">
              <a:solidFill>
                <a:srgbClr val="FFFFFF"/>
              </a:solidFill>
              <a:latin typeface="Trebuchet MS" panose="020B0603020202020204" pitchFamily="34" charset="0"/>
            </a:endParaRPr>
          </a:p>
        </p:txBody>
      </p:sp>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hape 942">
            <a:extLst>
              <a:ext uri="{FF2B5EF4-FFF2-40B4-BE49-F238E27FC236}">
                <a16:creationId xmlns:a16="http://schemas.microsoft.com/office/drawing/2014/main" id="{2585C8F3-191C-461C-BF90-C44CC7029197}"/>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任务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3 -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结果</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2035" name="Shape 943">
            <a:extLst>
              <a:ext uri="{FF2B5EF4-FFF2-40B4-BE49-F238E27FC236}">
                <a16:creationId xmlns:a16="http://schemas.microsoft.com/office/drawing/2014/main" id="{5631E9EA-6AC9-460C-A7FD-F3825BDAD85E}"/>
              </a:ext>
            </a:extLst>
          </p:cNvPr>
          <p:cNvSpPr txBox="1">
            <a:spLocks noGrp="1" noChangeArrowheads="1"/>
          </p:cNvSpPr>
          <p:nvPr>
            <p:ph type="body" idx="1"/>
          </p:nvPr>
        </p:nvSpPr>
        <p:spPr>
          <a:xfrm>
            <a:off x="498475" y="1182688"/>
            <a:ext cx="9975850" cy="525462"/>
          </a:xfrm>
        </p:spPr>
        <p:txBody>
          <a:bodyPr tIns="45700" bIns="45700"/>
          <a:lstStyle/>
          <a:p>
            <a:pPr marL="0" indent="0" algn="ctr" eaLnBrk="1" hangingPunct="1">
              <a:spcBef>
                <a:spcPct val="0"/>
              </a:spcBef>
              <a:spcAft>
                <a:spcPct val="0"/>
              </a:spcAft>
              <a:buClr>
                <a:srgbClr val="B3B3B3"/>
              </a:buClr>
              <a:buFont typeface="Trebuchet MS" panose="020B0603020202020204" pitchFamily="34" charset="0"/>
              <a:buNone/>
            </a:pPr>
            <a:r>
              <a:rPr lang="zh-CN" altLang="en-US" sz="2400" dirty="0">
                <a:solidFill>
                  <a:srgbClr val="76B9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一个可能结果</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2036" name="Shape 944">
            <a:extLst>
              <a:ext uri="{FF2B5EF4-FFF2-40B4-BE49-F238E27FC236}">
                <a16:creationId xmlns:a16="http://schemas.microsoft.com/office/drawing/2014/main" id="{D734DEEE-31A8-45DB-85DE-83AF9FCDF46F}"/>
              </a:ext>
            </a:extLst>
          </p:cNvPr>
          <p:cNvSpPr txBox="1">
            <a:spLocks noGrp="1" noChangeArrowheads="1"/>
          </p:cNvSpPr>
          <p:nvPr>
            <p:ph type="body" idx="2"/>
          </p:nvPr>
        </p:nvSpPr>
        <p:spPr>
          <a:xfrm>
            <a:off x="517525" y="2103438"/>
            <a:ext cx="9947275" cy="3717925"/>
          </a:xfrm>
        </p:spPr>
        <p:txBody>
          <a:bodyPr tIns="45700" bIns="45700"/>
          <a:lstStyle/>
          <a:p>
            <a:pPr marL="0" indent="0" algn="l" eaLnBrk="1" hangingPunct="1">
              <a:spcBef>
                <a:spcPct val="0"/>
              </a:spcBef>
              <a:spcAft>
                <a:spcPct val="0"/>
              </a:spcAft>
              <a:buClr>
                <a:srgbClr val="B3B3B3"/>
              </a:buClr>
              <a:buFont typeface="Trebuchet MS" panose="020B0603020202020204" pitchFamily="34" charset="0"/>
              <a:buNone/>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learning_rate</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=0.03</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decay_rate</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=0.75</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num_epochs</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=100</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en-US" altLang="zh-CN" sz="2000" dirty="0" err="1">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decay_steps</a:t>
            </a:r>
            <a:r>
              <a:rPr lang="en-US" altLang="zh-CN"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=10000</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Courier New" panose="02070309020205020404" pitchFamily="49" charset="0"/>
              <a:buNone/>
            </a:pPr>
            <a:r>
              <a:rPr lang="en-US" altLang="zh-CN" sz="2000" b="1" dirty="0">
                <a:solidFill>
                  <a:srgbClr val="000000"/>
                </a:solidFill>
                <a:latin typeface="Trebuchet MS" panose="020B0603020202020204" pitchFamily="34" charset="0"/>
                <a:ea typeface="Noto Sans CJK SC Regular" panose="020B0500000000000000" pitchFamily="34" charset="-128"/>
                <a:cs typeface="Courier New" panose="02070309020205020404" pitchFamily="49" charset="0"/>
                <a:sym typeface="Courier New" panose="02070309020205020404" pitchFamily="49" charset="0"/>
              </a:rPr>
              <a:t>OUTPUT: 2016-08-26 21:22:15.590642: Dice metric = 0.861</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0" indent="0" algn="l" eaLnBrk="1" hangingPunct="1">
              <a:spcBef>
                <a:spcPts val="1800"/>
              </a:spcBef>
              <a:spcAft>
                <a:spcPct val="0"/>
              </a:spcAft>
              <a:buClr>
                <a:srgbClr val="B3B3B3"/>
              </a:buClr>
              <a:buFont typeface="Trebuchet MS" panose="020B0603020202020204" pitchFamily="34" charset="0"/>
              <a:buNone/>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准确率现在得到了显著提升！</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hape 949">
            <a:extLst>
              <a:ext uri="{FF2B5EF4-FFF2-40B4-BE49-F238E27FC236}">
                <a16:creationId xmlns:a16="http://schemas.microsoft.com/office/drawing/2014/main" id="{B9950045-55D7-4D78-87CA-B47E344CD3C1}"/>
              </a:ext>
            </a:extLst>
          </p:cNvPr>
          <p:cNvSpPr txBox="1">
            <a:spLocks noGrp="1" noChangeArrowheads="1"/>
          </p:cNvSpPr>
          <p:nvPr>
            <p:ph type="title"/>
          </p:nvPr>
        </p:nvSpPr>
        <p:spPr>
          <a:xfrm>
            <a:off x="488950" y="246063"/>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其它任务？</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174083" name="Shape 950">
            <a:extLst>
              <a:ext uri="{FF2B5EF4-FFF2-40B4-BE49-F238E27FC236}">
                <a16:creationId xmlns:a16="http://schemas.microsoft.com/office/drawing/2014/main" id="{790BEDDE-8186-420B-9566-D67197125795}"/>
              </a:ext>
            </a:extLst>
          </p:cNvPr>
          <p:cNvSpPr txBox="1">
            <a:spLocks noGrp="1" noChangeArrowheads="1"/>
          </p:cNvSpPr>
          <p:nvPr>
            <p:ph type="body" idx="2"/>
          </p:nvPr>
        </p:nvSpPr>
        <p:spPr>
          <a:xfrm>
            <a:off x="517525" y="1182688"/>
            <a:ext cx="9947275" cy="4333875"/>
          </a:xfrm>
        </p:spPr>
        <p:txBody>
          <a:bodyPr tIns="45700" bIns="45700"/>
          <a:lstStyle/>
          <a:p>
            <a:pPr marL="342900" indent="-342900" algn="l" eaLnBrk="1" hangingPunct="1">
              <a:spcBef>
                <a:spcPct val="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延长训练时间</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为便于演示，我们运行的训练时间非常短</a:t>
            </a: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需要设置更大的</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epochs</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更多训练数据</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我们的训练集中只有 </a:t>
            </a:r>
            <a:r>
              <a:rPr lang="en-US" altLang="zh-CN"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236 </a:t>
            </a: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张图像</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收集更多数据</a:t>
            </a:r>
          </a:p>
          <a:p>
            <a:pPr lvl="1" indent="-342900" algn="l" eaLnBrk="1" hangingPunct="1">
              <a:spcBef>
                <a:spcPts val="1800"/>
              </a:spcBef>
              <a:spcAft>
                <a:spcPct val="0"/>
              </a:spcAft>
              <a:buClr>
                <a:srgbClr val="B3B3B3"/>
              </a:buClr>
              <a:buSzPts val="1800"/>
              <a:buFont typeface="Arial" panose="020B0604020202020204" pitchFamily="34" charset="0"/>
              <a:buChar char="•"/>
            </a:pPr>
            <a:r>
              <a:rPr lang="zh-CN" altLang="en-US" sz="18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通过旋转、倒置等方式增加图像数量</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1431925" lvl="2" indent="-352425" algn="l" eaLnBrk="1" hangingPunct="1">
              <a:spcBef>
                <a:spcPts val="1800"/>
              </a:spcBef>
              <a:spcAft>
                <a:spcPct val="0"/>
              </a:spcAft>
              <a:buClr>
                <a:srgbClr val="B3B3B3"/>
              </a:buClr>
              <a:buSzPts val="1600"/>
              <a:buFont typeface="Arial" panose="020B0604020202020204" pitchFamily="34" charset="0"/>
              <a:buChar char="•"/>
            </a:pPr>
            <a:r>
              <a:rPr lang="en-US" altLang="zh-CN"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TF </a:t>
            </a:r>
            <a:r>
              <a:rPr lang="zh-CN" altLang="en-US"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具有相应函数，可以自动翻转</a:t>
            </a:r>
            <a:r>
              <a:rPr lang="en-US" altLang="zh-CN"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旋转</a:t>
            </a:r>
            <a:r>
              <a:rPr lang="en-US" altLang="zh-CN"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sz="16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转置图像</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000"/>
              <a:buFont typeface="Arial" panose="020B0604020202020204" pitchFamily="34" charset="0"/>
              <a:buChar char="•"/>
            </a:pPr>
            <a:r>
              <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更大、更复杂的神经网络</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9ED14BF-489A-48EC-9D0D-7C347EA71C8B}"/>
              </a:ext>
            </a:extLst>
          </p:cNvPr>
          <p:cNvSpPr/>
          <p:nvPr/>
        </p:nvSpPr>
        <p:spPr>
          <a:xfrm>
            <a:off x="5866236" y="3553097"/>
            <a:ext cx="4798080" cy="1901952"/>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3" eaLnBrk="1" fontAlgn="auto" hangingPunct="1">
              <a:spcBef>
                <a:spcPts val="0"/>
              </a:spcBef>
              <a:spcAft>
                <a:spcPts val="0"/>
              </a:spcAft>
              <a:defRPr/>
            </a:pPr>
            <a:endParaRPr lang="en-US" sz="1680" kern="0">
              <a:solidFill>
                <a:srgbClr val="FFFFFF"/>
              </a:solidFill>
              <a:latin typeface="Arial"/>
              <a:sym typeface="Arial"/>
            </a:endParaRPr>
          </a:p>
        </p:txBody>
      </p:sp>
      <p:sp>
        <p:nvSpPr>
          <p:cNvPr id="682" name="Shape 682"/>
          <p:cNvSpPr txBox="1">
            <a:spLocks noGrp="1"/>
          </p:cNvSpPr>
          <p:nvPr>
            <p:ph type="title"/>
          </p:nvPr>
        </p:nvSpPr>
        <p:spPr>
          <a:xfrm>
            <a:off x="498420" y="264670"/>
            <a:ext cx="9975960" cy="590760"/>
          </a:xfrm>
          <a:prstGeom prst="rect">
            <a:avLst/>
          </a:prstGeom>
          <a:noFill/>
          <a:ln>
            <a:noFill/>
          </a:ln>
        </p:spPr>
        <p:txBody>
          <a:bodyPr wrap="square" lIns="109710" tIns="54840" rIns="109710" bIns="54840" anchor="b" anchorCtr="0">
            <a:noAutofit/>
          </a:bodyPr>
          <a:lstStyle/>
          <a:p>
            <a:pPr>
              <a:buSzPct val="25000"/>
            </a:pPr>
            <a:r>
              <a:rPr lang="zh-CN" altLang="en-US" b="0" dirty="0">
                <a:latin typeface="Noto Sans CJK SC Bold" panose="020B0800000000000000" pitchFamily="34" charset="-122"/>
                <a:ea typeface="Noto Sans CJK SC Bold" panose="020B0800000000000000" pitchFamily="34" charset="-122"/>
              </a:rPr>
              <a:t>更多资源</a:t>
            </a:r>
            <a:endParaRPr lang="en" b="0" dirty="0">
              <a:latin typeface="Noto Sans CJK SC Bold" panose="020B0800000000000000" pitchFamily="34" charset="-122"/>
              <a:ea typeface="Noto Sans CJK SC Bold" panose="020B0800000000000000" pitchFamily="34" charset="-122"/>
            </a:endParaRPr>
          </a:p>
        </p:txBody>
      </p:sp>
      <p:sp>
        <p:nvSpPr>
          <p:cNvPr id="690" name="Shape 690"/>
          <p:cNvSpPr/>
          <p:nvPr/>
        </p:nvSpPr>
        <p:spPr>
          <a:xfrm>
            <a:off x="5777128" y="1151269"/>
            <a:ext cx="4236120" cy="509760"/>
          </a:xfrm>
          <a:prstGeom prst="rect">
            <a:avLst/>
          </a:prstGeom>
          <a:noFill/>
          <a:ln>
            <a:noFill/>
          </a:ln>
        </p:spPr>
        <p:txBody>
          <a:bodyPr wrap="square" lIns="109710" tIns="54840" rIns="109710" bIns="54840" anchor="b" anchorCtr="0">
            <a:noAutofit/>
          </a:bodyPr>
          <a:lstStyle/>
          <a:p>
            <a:pPr defTabSz="1097208" eaLnBrk="1" fontAlgn="auto" hangingPunct="1">
              <a:lnSpc>
                <a:spcPct val="90000"/>
              </a:lnSpc>
              <a:spcBef>
                <a:spcPts val="0"/>
              </a:spcBef>
              <a:spcAft>
                <a:spcPts val="0"/>
              </a:spcAft>
              <a:buClr>
                <a:srgbClr val="000000"/>
              </a:buClr>
              <a:defRPr/>
            </a:pPr>
            <a:endParaRPr sz="2880" b="1" kern="0">
              <a:solidFill>
                <a:srgbClr val="FFFFFF"/>
              </a:solidFill>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691" name="Shape 691"/>
          <p:cNvSpPr txBox="1"/>
          <p:nvPr/>
        </p:nvSpPr>
        <p:spPr>
          <a:xfrm>
            <a:off x="2190571" y="3841284"/>
            <a:ext cx="3391546" cy="1313988"/>
          </a:xfrm>
          <a:prstGeom prst="rect">
            <a:avLst/>
          </a:prstGeom>
          <a:noFill/>
          <a:ln>
            <a:noFill/>
          </a:ln>
        </p:spPr>
        <p:txBody>
          <a:bodyPr wrap="square" lIns="109710" tIns="54840" rIns="109710" bIns="54840" anchor="ctr" anchorCtr="0">
            <a:noAutofit/>
          </a:bodyPr>
          <a:lstStyle/>
          <a:p>
            <a:pPr defTabSz="1097208" eaLnBrk="1" fontAlgn="auto" hangingPunct="1">
              <a:spcBef>
                <a:spcPts val="0"/>
              </a:spcBef>
              <a:spcAft>
                <a:spcPts val="720"/>
              </a:spcAft>
              <a:buClr>
                <a:srgbClr val="000000"/>
              </a:buClr>
              <a:buSzPct val="25000"/>
              <a:defRPr/>
            </a:pPr>
            <a:r>
              <a:rPr lang="zh-CN" altLang="en-US" sz="1920" kern="0" dirty="0">
                <a:latin typeface="Noto Sans CJK SC Regular" panose="020B0500000000000000" pitchFamily="34" charset="-122"/>
                <a:ea typeface="Noto Sans CJK SC Regular" panose="020B0500000000000000" pitchFamily="34" charset="-122"/>
                <a:cs typeface="Trebuchet MS"/>
                <a:sym typeface="Trebuchet MS"/>
              </a:rPr>
              <a:t>及时获取</a:t>
            </a:r>
            <a:endParaRPr lang="en-US" altLang="zh-CN" sz="1920" kern="0" dirty="0">
              <a:latin typeface="Noto Sans CJK SC Regular" panose="020B0500000000000000" pitchFamily="34" charset="-122"/>
              <a:ea typeface="Noto Sans CJK SC Regular" panose="020B0500000000000000" pitchFamily="34" charset="-122"/>
              <a:cs typeface="Trebuchet MS"/>
              <a:sym typeface="Trebuchet MS"/>
            </a:endParaRPr>
          </a:p>
          <a:p>
            <a:pPr defTabSz="1097208" eaLnBrk="1" fontAlgn="auto" hangingPunct="1">
              <a:spcBef>
                <a:spcPts val="0"/>
              </a:spcBef>
              <a:spcAft>
                <a:spcPts val="720"/>
              </a:spcAft>
              <a:buClr>
                <a:srgbClr val="000000"/>
              </a:buClr>
              <a:buSzPct val="25000"/>
              <a:defRPr/>
            </a:pPr>
            <a:r>
              <a:rPr lang="zh-CN" altLang="en-US" sz="1920" kern="0" dirty="0">
                <a:latin typeface="Noto Sans CJK SC Regular" panose="020B0500000000000000" pitchFamily="34" charset="-122"/>
                <a:ea typeface="Noto Sans CJK SC Regular" panose="020B0500000000000000" pitchFamily="34" charset="-122"/>
                <a:cs typeface="Trebuchet MS"/>
                <a:sym typeface="Trebuchet MS"/>
              </a:rPr>
              <a:t>最新 </a:t>
            </a:r>
            <a:r>
              <a:rPr lang="en-US" altLang="zh-CN" sz="1920" kern="0" dirty="0">
                <a:latin typeface="Noto Sans CJK SC Regular" panose="020B0500000000000000" pitchFamily="34" charset="-122"/>
                <a:ea typeface="Noto Sans CJK SC Regular" panose="020B0500000000000000" pitchFamily="34" charset="-122"/>
                <a:cs typeface="Trebuchet MS"/>
                <a:sym typeface="Trebuchet MS"/>
              </a:rPr>
              <a:t>DLI </a:t>
            </a:r>
            <a:r>
              <a:rPr lang="zh-CN" altLang="en-US" sz="1920" kern="0" dirty="0">
                <a:latin typeface="Noto Sans CJK SC Regular" panose="020B0500000000000000" pitchFamily="34" charset="-122"/>
                <a:ea typeface="Noto Sans CJK SC Regular" panose="020B0500000000000000" pitchFamily="34" charset="-122"/>
                <a:cs typeface="Trebuchet MS"/>
                <a:sym typeface="Trebuchet MS"/>
              </a:rPr>
              <a:t>课程和开发者资源</a:t>
            </a:r>
            <a:endParaRPr lang="en-US" altLang="zh-CN" sz="1920" kern="0" dirty="0">
              <a:latin typeface="Noto Sans CJK SC Regular" panose="020B0500000000000000" pitchFamily="34" charset="-122"/>
              <a:ea typeface="Noto Sans CJK SC Regular" panose="020B0500000000000000" pitchFamily="34" charset="-122"/>
              <a:cs typeface="Trebuchet MS"/>
              <a:sym typeface="Trebuchet MS"/>
            </a:endParaRPr>
          </a:p>
          <a:p>
            <a:pPr defTabSz="1097208" eaLnBrk="1" fontAlgn="auto" hangingPunct="1">
              <a:spcBef>
                <a:spcPts val="0"/>
              </a:spcBef>
              <a:spcAft>
                <a:spcPts val="720"/>
              </a:spcAft>
              <a:buClr>
                <a:srgbClr val="000000"/>
              </a:buClr>
              <a:buSzPct val="25000"/>
              <a:defRPr/>
            </a:pPr>
            <a:r>
              <a:rPr lang="zh-CN" altLang="en-US" sz="1920" kern="0" dirty="0">
                <a:solidFill>
                  <a:srgbClr val="76B900"/>
                </a:solidFill>
                <a:latin typeface="Noto Sans CJK SC Regular" panose="020B0500000000000000" pitchFamily="34" charset="-122"/>
                <a:ea typeface="Noto Sans CJK SC Regular" panose="020B0500000000000000" pitchFamily="34" charset="-122"/>
                <a:cs typeface="Trebuchet MS"/>
                <a:sym typeface="Trebuchet MS"/>
              </a:rPr>
              <a:t>关注微信公众号</a:t>
            </a:r>
            <a:endParaRPr lang="en" sz="1920" kern="0" dirty="0">
              <a:solidFill>
                <a:srgbClr val="76B900"/>
              </a:solidFill>
              <a:latin typeface="Noto Sans CJK SC Regular" panose="020B0500000000000000" pitchFamily="34" charset="-122"/>
              <a:ea typeface="Noto Sans CJK SC Regular" panose="020B0500000000000000" pitchFamily="34" charset="-122"/>
              <a:cs typeface="Trebuchet MS"/>
              <a:sym typeface="Trebuchet MS"/>
              <a:hlinkClick r:id="rId3"/>
            </a:endParaRPr>
          </a:p>
          <a:p>
            <a:pPr defTabSz="1097208" eaLnBrk="1" fontAlgn="auto" hangingPunct="1">
              <a:spcBef>
                <a:spcPts val="0"/>
              </a:spcBef>
              <a:spcAft>
                <a:spcPts val="720"/>
              </a:spcAft>
              <a:buClr>
                <a:srgbClr val="000000"/>
              </a:buClr>
              <a:buSzPct val="25000"/>
              <a:defRPr/>
            </a:pPr>
            <a:r>
              <a:rPr lang="en-US" altLang="zh-CN" sz="1920" b="1" kern="0" dirty="0">
                <a:solidFill>
                  <a:srgbClr val="76B900"/>
                </a:solidFill>
                <a:latin typeface="Trebuchet MS" panose="020B0603020202020204" pitchFamily="34" charset="0"/>
                <a:ea typeface="Noto Sans CJK SC Regular" panose="020B0500000000000000" pitchFamily="34" charset="-122"/>
                <a:cs typeface="Trebuchet MS"/>
                <a:sym typeface="Trebuchet MS"/>
              </a:rPr>
              <a:t>NVIDIA </a:t>
            </a:r>
            <a:r>
              <a:rPr lang="zh-CN" altLang="en-US" sz="1920" b="1" kern="0" dirty="0">
                <a:solidFill>
                  <a:srgbClr val="76B900"/>
                </a:solidFill>
                <a:latin typeface="Noto Sans CJK SC Regular" panose="020B0500000000000000" pitchFamily="34" charset="-122"/>
                <a:ea typeface="Noto Sans CJK SC Regular" panose="020B0500000000000000" pitchFamily="34" charset="-122"/>
                <a:cs typeface="Trebuchet MS"/>
                <a:sym typeface="Trebuchet MS"/>
              </a:rPr>
              <a:t>开发者社区</a:t>
            </a:r>
            <a:endParaRPr lang="en-US" altLang="zh-CN" sz="1920" b="1" kern="0" dirty="0">
              <a:solidFill>
                <a:srgbClr val="76B900"/>
              </a:solidFill>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692" name="Shape 692"/>
          <p:cNvSpPr/>
          <p:nvPr/>
        </p:nvSpPr>
        <p:spPr>
          <a:xfrm>
            <a:off x="897778" y="1813216"/>
            <a:ext cx="4173170" cy="1218240"/>
          </a:xfrm>
          <a:prstGeom prst="rect">
            <a:avLst/>
          </a:prstGeom>
          <a:noFill/>
          <a:ln>
            <a:noFill/>
          </a:ln>
        </p:spPr>
        <p:txBody>
          <a:bodyPr wrap="square" lIns="109710" tIns="54840" rIns="109710" bIns="54840" anchor="t" anchorCtr="0">
            <a:noAutofit/>
          </a:bodyPr>
          <a:lstStyle/>
          <a:p>
            <a:pPr algn="ctr" defTabSz="1097253" eaLnBrk="1" fontAlgn="auto" hangingPunct="1">
              <a:lnSpc>
                <a:spcPct val="90000"/>
              </a:lnSpc>
              <a:spcBef>
                <a:spcPts val="0"/>
              </a:spcBef>
              <a:spcAft>
                <a:spcPts val="0"/>
              </a:spcAft>
              <a:buClr>
                <a:srgbClr val="3B5C00"/>
              </a:buClr>
              <a:buSzPct val="25000"/>
              <a:defRPr/>
            </a:pP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在线自主培训 </a:t>
            </a:r>
            <a:r>
              <a:rPr lang="zh-CN" altLang="en-US" sz="1680" kern="0" dirty="0">
                <a:latin typeface="Trebuchet MS" panose="020B0603020202020204" pitchFamily="34" charset="0"/>
                <a:ea typeface="Noto Sans CJK SC Regular" panose="020B0500000000000000" pitchFamily="34" charset="-122"/>
                <a:cs typeface="Arial"/>
                <a:sym typeface="Arial"/>
              </a:rPr>
              <a:t>或 </a:t>
            </a: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有讲师指导的培训</a:t>
            </a: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53" eaLnBrk="1" fontAlgn="auto" hangingPunct="1">
              <a:lnSpc>
                <a:spcPct val="90000"/>
              </a:lnSpc>
              <a:spcBef>
                <a:spcPts val="0"/>
              </a:spcBef>
              <a:spcAft>
                <a:spcPts val="0"/>
              </a:spcAft>
              <a:buClr>
                <a:srgbClr val="3B5C00"/>
              </a:buClr>
              <a:buSzPct val="25000"/>
              <a:defRPr/>
            </a:pP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53" eaLnBrk="1" fontAlgn="auto" hangingPunct="1">
              <a:lnSpc>
                <a:spcPct val="90000"/>
              </a:lnSpc>
              <a:spcBef>
                <a:spcPts val="0"/>
              </a:spcBef>
              <a:spcAft>
                <a:spcPts val="0"/>
              </a:spcAft>
              <a:buClr>
                <a:srgbClr val="3B5C00"/>
              </a:buClr>
              <a:buSzPct val="25000"/>
              <a:defRPr/>
            </a:pP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 </a:t>
            </a:r>
            <a:r>
              <a:rPr lang="en-US" altLang="zh-CN" sz="1680" u="sng" kern="0" dirty="0">
                <a:solidFill>
                  <a:srgbClr val="76B900"/>
                </a:solidFill>
                <a:latin typeface="Trebuchet MS" panose="020B0603020202020204" pitchFamily="34" charset="0"/>
                <a:ea typeface="Noto Sans CJK SC Regular" panose="020B0500000000000000" pitchFamily="34" charset="-122"/>
                <a:cs typeface="Trebuchet MS"/>
                <a:sym typeface="Trebuchet MS"/>
                <a:hlinkClick r:id="rId4"/>
              </a:rPr>
              <a:t>www.nvidia.cn/DLI</a:t>
            </a:r>
            <a:endParaRPr lang="zh-CN" altLang="en-US" sz="1680" u="sng" kern="0" dirty="0">
              <a:solidFill>
                <a:srgbClr val="76B900"/>
              </a:solidFill>
              <a:latin typeface="Trebuchet MS" panose="020B0603020202020204" pitchFamily="34" charset="0"/>
              <a:ea typeface="Noto Sans CJK SC Regular" panose="020B0500000000000000" pitchFamily="34" charset="-122"/>
              <a:cs typeface="Trebuchet MS"/>
              <a:sym typeface="Trebuchet MS"/>
              <a:hlinkClick r:id="rId4"/>
            </a:endParaRPr>
          </a:p>
        </p:txBody>
      </p:sp>
      <p:sp>
        <p:nvSpPr>
          <p:cNvPr id="695" name="Shape 695"/>
          <p:cNvSpPr/>
          <p:nvPr/>
        </p:nvSpPr>
        <p:spPr>
          <a:xfrm>
            <a:off x="1452187" y="1148188"/>
            <a:ext cx="3016800" cy="509760"/>
          </a:xfrm>
          <a:prstGeom prst="rect">
            <a:avLst/>
          </a:prstGeom>
          <a:noFill/>
          <a:ln>
            <a:noFill/>
          </a:ln>
        </p:spPr>
        <p:txBody>
          <a:bodyPr wrap="square" lIns="109710" tIns="54840" rIns="109710" bIns="54840" anchor="b" anchorCtr="0">
            <a:noAutofit/>
          </a:bodyPr>
          <a:lstStyle/>
          <a:p>
            <a:pPr algn="ctr" defTabSz="1097208" eaLnBrk="1" fontAlgn="auto" hangingPunct="1">
              <a:lnSpc>
                <a:spcPct val="90000"/>
              </a:lnSpc>
              <a:spcBef>
                <a:spcPts val="0"/>
              </a:spcBef>
              <a:spcAft>
                <a:spcPts val="0"/>
              </a:spcAft>
              <a:buClr>
                <a:srgbClr val="FFFFFF"/>
              </a:buClr>
              <a:buSzPct val="25000"/>
              <a:defRPr/>
            </a:pPr>
            <a:r>
              <a:rPr lang="zh-CN" altLang="en-US" sz="2160" kern="0" dirty="0">
                <a:latin typeface="Noto Sans CJK SC Regular" panose="020B0500000000000000" pitchFamily="34" charset="-122"/>
                <a:ea typeface="Noto Sans CJK SC Regular" panose="020B0500000000000000" pitchFamily="34" charset="-122"/>
                <a:cs typeface="Trebuchet MS"/>
                <a:sym typeface="Trebuchet MS"/>
              </a:rPr>
              <a:t>学习 </a:t>
            </a:r>
            <a:r>
              <a:rPr lang="en-US" altLang="zh-CN" sz="2160" b="1" kern="0" dirty="0">
                <a:latin typeface="Trebuchet MS" panose="020B0603020202020204" pitchFamily="34" charset="0"/>
                <a:ea typeface="Noto Sans CJK SC Regular" panose="020B0500000000000000" pitchFamily="34" charset="-122"/>
                <a:cs typeface="Trebuchet MS"/>
                <a:sym typeface="Trebuchet MS"/>
              </a:rPr>
              <a:t>DLI </a:t>
            </a:r>
            <a:r>
              <a:rPr lang="zh-CN" altLang="en-US" sz="2160" kern="0" dirty="0">
                <a:latin typeface="Noto Sans CJK SC Regular" panose="020B0500000000000000" pitchFamily="34" charset="-122"/>
                <a:ea typeface="Noto Sans CJK SC Regular" panose="020B0500000000000000" pitchFamily="34" charset="-122"/>
                <a:cs typeface="Trebuchet MS"/>
                <a:sym typeface="Trebuchet MS"/>
              </a:rPr>
              <a:t>更多课程</a:t>
            </a:r>
            <a:endParaRPr lang="en" sz="2160" kern="0" dirty="0">
              <a:latin typeface="Noto Sans CJK SC Regular" panose="020B0500000000000000" pitchFamily="34" charset="-122"/>
              <a:ea typeface="Noto Sans CJK SC Regular" panose="020B0500000000000000" pitchFamily="34" charset="-122"/>
              <a:cs typeface="Trebuchet MS"/>
              <a:sym typeface="Trebuchet MS"/>
            </a:endParaRPr>
          </a:p>
        </p:txBody>
      </p:sp>
      <p:pic>
        <p:nvPicPr>
          <p:cNvPr id="17" name="Picture 16">
            <a:extLst>
              <a:ext uri="{FF2B5EF4-FFF2-40B4-BE49-F238E27FC236}">
                <a16:creationId xmlns:a16="http://schemas.microsoft.com/office/drawing/2014/main" id="{B08FEC81-F0C2-485C-B233-2B6F97C93815}"/>
              </a:ext>
            </a:extLst>
          </p:cNvPr>
          <p:cNvPicPr/>
          <p:nvPr/>
        </p:nvPicPr>
        <p:blipFill>
          <a:blip r:embed="rId5" cstate="print">
            <a:extLst>
              <a:ext uri="{28A0092B-C50C-407E-A947-70E740481C1C}">
                <a14:useLocalDpi xmlns:a14="http://schemas.microsoft.com/office/drawing/2010/main"/>
              </a:ext>
            </a:extLst>
          </a:blip>
          <a:stretch>
            <a:fillRect/>
          </a:stretch>
        </p:blipFill>
        <p:spPr>
          <a:xfrm>
            <a:off x="649906" y="3755276"/>
            <a:ext cx="1530923" cy="1486005"/>
          </a:xfrm>
          <a:prstGeom prst="rect">
            <a:avLst/>
          </a:prstGeom>
        </p:spPr>
      </p:pic>
      <p:sp>
        <p:nvSpPr>
          <p:cNvPr id="18" name="Shape 684">
            <a:extLst>
              <a:ext uri="{FF2B5EF4-FFF2-40B4-BE49-F238E27FC236}">
                <a16:creationId xmlns:a16="http://schemas.microsoft.com/office/drawing/2014/main" id="{8A2715C1-032B-4F9A-AC67-6FFE27216C42}"/>
              </a:ext>
            </a:extLst>
          </p:cNvPr>
          <p:cNvSpPr/>
          <p:nvPr/>
        </p:nvSpPr>
        <p:spPr>
          <a:xfrm>
            <a:off x="590723" y="1097400"/>
            <a:ext cx="4787280" cy="2013228"/>
          </a:xfrm>
          <a:prstGeom prst="rect">
            <a:avLst/>
          </a:prstGeom>
          <a:noFill/>
          <a:ln w="12700" cap="flat" cmpd="sng">
            <a:solidFill>
              <a:schemeClr val="dk1"/>
            </a:solidFill>
            <a:prstDash val="solid"/>
            <a:round/>
            <a:headEnd type="none" w="med" len="med"/>
            <a:tailEnd type="none" w="med" len="med"/>
          </a:ln>
        </p:spPr>
        <p:txBody>
          <a:bodyPr wrap="square" lIns="109710" tIns="54840" rIns="109710" bIns="54840" anchor="ctr" anchorCtr="0">
            <a:noAutofit/>
          </a:bodyPr>
          <a:lstStyle/>
          <a:p>
            <a:pPr algn="ctr" defTabSz="1097208" eaLnBrk="1" fontAlgn="auto" hangingPunct="1">
              <a:spcBef>
                <a:spcPts val="0"/>
              </a:spcBef>
              <a:spcAft>
                <a:spcPts val="0"/>
              </a:spcAft>
              <a:buClr>
                <a:srgbClr val="000000"/>
              </a:buClr>
              <a:defRPr/>
            </a:pPr>
            <a:endParaRPr sz="1800" kern="0">
              <a:latin typeface="Noto Sans CJK SC Regular" panose="020B0500000000000000" pitchFamily="34" charset="-122"/>
              <a:ea typeface="Noto Sans CJK SC Regular" panose="020B0500000000000000" pitchFamily="34" charset="-122"/>
              <a:cs typeface="Arial"/>
              <a:sym typeface="Arial"/>
            </a:endParaRPr>
          </a:p>
        </p:txBody>
      </p:sp>
      <p:grpSp>
        <p:nvGrpSpPr>
          <p:cNvPr id="3" name="Group 2">
            <a:extLst>
              <a:ext uri="{FF2B5EF4-FFF2-40B4-BE49-F238E27FC236}">
                <a16:creationId xmlns:a16="http://schemas.microsoft.com/office/drawing/2014/main" id="{5D0AADA3-9228-4CFC-8734-69D528A9B3F0}"/>
              </a:ext>
            </a:extLst>
          </p:cNvPr>
          <p:cNvGrpSpPr/>
          <p:nvPr/>
        </p:nvGrpSpPr>
        <p:grpSpPr>
          <a:xfrm>
            <a:off x="5866236" y="1097400"/>
            <a:ext cx="4798080" cy="2013229"/>
            <a:chOff x="492269" y="2878125"/>
            <a:chExt cx="3998400" cy="1677691"/>
          </a:xfrm>
        </p:grpSpPr>
        <p:sp>
          <p:nvSpPr>
            <p:cNvPr id="685" name="Shape 685"/>
            <p:cNvSpPr/>
            <p:nvPr/>
          </p:nvSpPr>
          <p:spPr>
            <a:xfrm>
              <a:off x="492269" y="2878125"/>
              <a:ext cx="3998400" cy="1677691"/>
            </a:xfrm>
            <a:prstGeom prst="rect">
              <a:avLst/>
            </a:prstGeom>
            <a:noFill/>
            <a:ln w="12700" cap="flat" cmpd="sng">
              <a:solidFill>
                <a:schemeClr val="dk1"/>
              </a:solidFill>
              <a:prstDash val="solid"/>
              <a:round/>
              <a:headEnd type="none" w="med" len="med"/>
              <a:tailEnd type="none" w="med" len="med"/>
            </a:ln>
          </p:spPr>
          <p:txBody>
            <a:bodyPr wrap="square" lIns="109710" tIns="54840" rIns="109710" bIns="54840" anchor="ctr" anchorCtr="0">
              <a:noAutofit/>
            </a:bodyPr>
            <a:lstStyle/>
            <a:p>
              <a:pPr algn="ctr" defTabSz="1097208" eaLnBrk="1" fontAlgn="auto" hangingPunct="1">
                <a:spcBef>
                  <a:spcPts val="0"/>
                </a:spcBef>
                <a:spcAft>
                  <a:spcPts val="0"/>
                </a:spcAft>
                <a:buClr>
                  <a:srgbClr val="000000"/>
                </a:buClr>
                <a:defRPr/>
              </a:pPr>
              <a:endParaRPr sz="1800" kern="0">
                <a:latin typeface="Noto Sans CJK SC Regular" panose="020B0500000000000000" pitchFamily="34" charset="-122"/>
                <a:ea typeface="Noto Sans CJK SC Regular" panose="020B0500000000000000" pitchFamily="34" charset="-122"/>
                <a:cs typeface="Arial"/>
                <a:sym typeface="Arial"/>
              </a:endParaRPr>
            </a:p>
          </p:txBody>
        </p:sp>
        <p:sp>
          <p:nvSpPr>
            <p:cNvPr id="688" name="Shape 688"/>
            <p:cNvSpPr/>
            <p:nvPr/>
          </p:nvSpPr>
          <p:spPr>
            <a:xfrm>
              <a:off x="759269" y="3452556"/>
              <a:ext cx="3464400" cy="461400"/>
            </a:xfrm>
            <a:prstGeom prst="rect">
              <a:avLst/>
            </a:prstGeom>
            <a:noFill/>
            <a:ln>
              <a:noFill/>
            </a:ln>
          </p:spPr>
          <p:txBody>
            <a:bodyPr wrap="square" lIns="109710" tIns="54840" rIns="109710" bIns="54840" anchor="t" anchorCtr="0">
              <a:noAutofit/>
            </a:bodyPr>
            <a:lstStyle/>
            <a:p>
              <a:pPr algn="ctr" defTabSz="1097208" eaLnBrk="1" fontAlgn="auto" hangingPunct="1">
                <a:lnSpc>
                  <a:spcPct val="90000"/>
                </a:lnSpc>
                <a:spcBef>
                  <a:spcPts val="0"/>
                </a:spcBef>
                <a:spcAft>
                  <a:spcPts val="0"/>
                </a:spcAft>
                <a:buClr>
                  <a:srgbClr val="3B5C00"/>
                </a:buClr>
                <a:buSzPct val="25000"/>
                <a:defRPr/>
              </a:pPr>
              <a:r>
                <a:rPr lang="en" sz="1680" u="sng" kern="0" dirty="0">
                  <a:solidFill>
                    <a:srgbClr val="76B900"/>
                  </a:solidFill>
                  <a:latin typeface="Trebuchet MS" panose="020B0603020202020204" pitchFamily="34" charset="0"/>
                  <a:ea typeface="Noto Sans CJK SC Regular" panose="020B0500000000000000" pitchFamily="34" charset="-122"/>
                  <a:cs typeface="Trebuchet MS"/>
                  <a:sym typeface="Trebuchet MS"/>
                  <a:hlinkClick r:id="rId6"/>
                </a:rPr>
                <a:t>https://developer.nvidia.com/join</a:t>
              </a:r>
            </a:p>
          </p:txBody>
        </p:sp>
        <p:sp>
          <p:nvSpPr>
            <p:cNvPr id="689" name="Shape 689"/>
            <p:cNvSpPr/>
            <p:nvPr/>
          </p:nvSpPr>
          <p:spPr>
            <a:xfrm>
              <a:off x="677910" y="2983007"/>
              <a:ext cx="3388200" cy="424800"/>
            </a:xfrm>
            <a:prstGeom prst="rect">
              <a:avLst/>
            </a:prstGeom>
            <a:noFill/>
            <a:ln>
              <a:noFill/>
            </a:ln>
          </p:spPr>
          <p:txBody>
            <a:bodyPr wrap="square" lIns="109710" tIns="54840" rIns="109710" bIns="54840" anchor="b" anchorCtr="0">
              <a:noAutofit/>
            </a:bodyPr>
            <a:lstStyle/>
            <a:p>
              <a:pPr algn="ctr" defTabSz="1097208" eaLnBrk="1" fontAlgn="auto" hangingPunct="1">
                <a:lnSpc>
                  <a:spcPct val="90000"/>
                </a:lnSpc>
                <a:spcBef>
                  <a:spcPts val="0"/>
                </a:spcBef>
                <a:spcAft>
                  <a:spcPts val="0"/>
                </a:spcAft>
                <a:buClr>
                  <a:srgbClr val="FFFFFF"/>
                </a:buClr>
                <a:buSzPct val="25000"/>
                <a:defRPr/>
              </a:pPr>
              <a:r>
                <a:rPr lang="zh-CN" altLang="en-US" sz="2160" kern="0" dirty="0">
                  <a:latin typeface="Noto Sans CJK SC Regular" panose="020B0500000000000000" pitchFamily="34" charset="-122"/>
                  <a:ea typeface="Noto Sans CJK SC Regular" panose="020B0500000000000000" pitchFamily="34" charset="-122"/>
                  <a:cs typeface="Trebuchet MS"/>
                  <a:sym typeface="Trebuchet MS"/>
                </a:rPr>
                <a:t>加入开发者社区</a:t>
              </a:r>
              <a:endParaRPr lang="en" sz="2160" kern="0" dirty="0">
                <a:latin typeface="Noto Sans CJK SC Regular" panose="020B0500000000000000" pitchFamily="34" charset="-122"/>
                <a:ea typeface="Noto Sans CJK SC Regular" panose="020B0500000000000000" pitchFamily="34" charset="-122"/>
                <a:cs typeface="Trebuchet MS"/>
                <a:sym typeface="Trebuchet MS"/>
              </a:endParaRPr>
            </a:p>
          </p:txBody>
        </p:sp>
        <p:sp>
          <p:nvSpPr>
            <p:cNvPr id="19" name="Shape 687">
              <a:extLst>
                <a:ext uri="{FF2B5EF4-FFF2-40B4-BE49-F238E27FC236}">
                  <a16:creationId xmlns:a16="http://schemas.microsoft.com/office/drawing/2014/main" id="{FC800E78-1AE8-4500-B05F-70E9BAB31098}"/>
                </a:ext>
              </a:extLst>
            </p:cNvPr>
            <p:cNvSpPr/>
            <p:nvPr/>
          </p:nvSpPr>
          <p:spPr>
            <a:xfrm>
              <a:off x="677910" y="3659138"/>
              <a:ext cx="3668256" cy="646200"/>
            </a:xfrm>
            <a:prstGeom prst="rect">
              <a:avLst/>
            </a:prstGeom>
            <a:noFill/>
            <a:ln>
              <a:noFill/>
            </a:ln>
          </p:spPr>
          <p:txBody>
            <a:bodyPr wrap="square" lIns="109710" tIns="54840" rIns="109710" bIns="54840" anchor="t" anchorCtr="0">
              <a:noAutofit/>
            </a:bodyPr>
            <a:lstStyle/>
            <a:p>
              <a:pPr algn="ctr" defTabSz="1097208" eaLnBrk="1" fontAlgn="auto" hangingPunct="1">
                <a:spcBef>
                  <a:spcPts val="0"/>
                </a:spcBef>
                <a:spcAft>
                  <a:spcPts val="0"/>
                </a:spcAft>
                <a:buClr>
                  <a:srgbClr val="3B5C00"/>
                </a:buClr>
                <a:buSzPct val="25000"/>
                <a:defRPr/>
              </a:pP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08" eaLnBrk="1" fontAlgn="auto" hangingPunct="1">
                <a:spcBef>
                  <a:spcPts val="0"/>
                </a:spcBef>
                <a:spcAft>
                  <a:spcPts val="0"/>
                </a:spcAft>
                <a:buClr>
                  <a:srgbClr val="3B5C00"/>
                </a:buClr>
                <a:buSzPct val="25000"/>
                <a:defRPr/>
              </a:pP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选择适当的软件、</a:t>
              </a:r>
              <a:r>
                <a:rPr lang="en-US" altLang="zh-CN" sz="1680" kern="0" dirty="0">
                  <a:latin typeface="Trebuchet MS" panose="020B0603020202020204" pitchFamily="34" charset="0"/>
                  <a:ea typeface="Noto Sans CJK SC Regular" panose="020B0500000000000000" pitchFamily="34" charset="-122"/>
                  <a:cs typeface="Trebuchet MS"/>
                  <a:sym typeface="Trebuchet MS"/>
                </a:rPr>
                <a:t>GPU </a:t>
              </a:r>
              <a:r>
                <a:rPr lang="zh-CN" altLang="en-US" sz="1680" kern="0" dirty="0">
                  <a:latin typeface="Noto Sans CJK SC Regular" panose="020B0500000000000000" pitchFamily="34" charset="-122"/>
                  <a:ea typeface="Noto Sans CJK SC Regular" panose="020B0500000000000000" pitchFamily="34" charset="-122"/>
                  <a:cs typeface="Trebuchet MS"/>
                  <a:sym typeface="Trebuchet MS"/>
                </a:rPr>
                <a:t>和资源加速应用</a:t>
              </a:r>
              <a:endParaRPr lang="en-US" altLang="zh-CN" sz="1680" kern="0" dirty="0">
                <a:latin typeface="Noto Sans CJK SC Regular" panose="020B0500000000000000" pitchFamily="34" charset="-122"/>
                <a:ea typeface="Noto Sans CJK SC Regular" panose="020B0500000000000000" pitchFamily="34" charset="-122"/>
                <a:cs typeface="Trebuchet MS"/>
                <a:sym typeface="Trebuchet MS"/>
              </a:endParaRPr>
            </a:p>
            <a:p>
              <a:pPr algn="ctr" defTabSz="1097208" eaLnBrk="1" fontAlgn="auto" hangingPunct="1">
                <a:spcBef>
                  <a:spcPts val="720"/>
                </a:spcBef>
                <a:spcAft>
                  <a:spcPts val="0"/>
                </a:spcAft>
                <a:buClr>
                  <a:srgbClr val="3B5C00"/>
                </a:buClr>
                <a:buSzPct val="25000"/>
                <a:defRPr/>
              </a:pPr>
              <a:r>
                <a:rPr lang="en" sz="1680" u="sng" kern="0" dirty="0">
                  <a:solidFill>
                    <a:srgbClr val="76B900"/>
                  </a:solidFill>
                  <a:latin typeface="Trebuchet MS" panose="020B0603020202020204" pitchFamily="34" charset="0"/>
                  <a:ea typeface="Noto Sans CJK SC Regular" panose="020B0500000000000000" pitchFamily="34" charset="-122"/>
                  <a:cs typeface="Trebuchet MS"/>
                  <a:sym typeface="Trebuchet MS"/>
                  <a:hlinkClick r:id="rId7"/>
                </a:rPr>
                <a:t>www.nvidia.com/deeplearning/developer</a:t>
              </a:r>
            </a:p>
          </p:txBody>
        </p:sp>
      </p:grpSp>
      <p:pic>
        <p:nvPicPr>
          <p:cNvPr id="2" name="Picture 1">
            <a:extLst>
              <a:ext uri="{FF2B5EF4-FFF2-40B4-BE49-F238E27FC236}">
                <a16:creationId xmlns:a16="http://schemas.microsoft.com/office/drawing/2014/main" id="{D4141901-2AFE-473F-B429-42DD1A8B35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34865" y="3786343"/>
            <a:ext cx="1460192" cy="1454939"/>
          </a:xfrm>
          <a:prstGeom prst="rect">
            <a:avLst/>
          </a:prstGeom>
        </p:spPr>
      </p:pic>
      <p:sp>
        <p:nvSpPr>
          <p:cNvPr id="14" name="Shape 691">
            <a:extLst>
              <a:ext uri="{FF2B5EF4-FFF2-40B4-BE49-F238E27FC236}">
                <a16:creationId xmlns:a16="http://schemas.microsoft.com/office/drawing/2014/main" id="{DF232AAA-83C8-4F84-8626-6F5801BA0D34}"/>
              </a:ext>
            </a:extLst>
          </p:cNvPr>
          <p:cNvSpPr txBox="1"/>
          <p:nvPr/>
        </p:nvSpPr>
        <p:spPr>
          <a:xfrm>
            <a:off x="8179177" y="3837233"/>
            <a:ext cx="1975202" cy="1313988"/>
          </a:xfrm>
          <a:prstGeom prst="rect">
            <a:avLst/>
          </a:prstGeom>
          <a:noFill/>
          <a:ln>
            <a:noFill/>
          </a:ln>
        </p:spPr>
        <p:txBody>
          <a:bodyPr wrap="square" lIns="109710" tIns="54840" rIns="109710" bIns="54840" anchor="ctr" anchorCtr="0">
            <a:noAutofit/>
          </a:bodyPr>
          <a:lstStyle/>
          <a:p>
            <a:pPr defTabSz="1097208" eaLnBrk="1" fontAlgn="auto" hangingPunct="1">
              <a:spcBef>
                <a:spcPts val="0"/>
              </a:spcBef>
              <a:spcAft>
                <a:spcPts val="720"/>
              </a:spcAft>
              <a:buClr>
                <a:srgbClr val="000000"/>
              </a:buClr>
              <a:buSzPct val="25000"/>
              <a:defRPr/>
            </a:pPr>
            <a:r>
              <a:rPr lang="zh-CN" altLang="en-US" sz="1920" kern="0" dirty="0">
                <a:solidFill>
                  <a:srgbClr val="FFFFFF"/>
                </a:solidFill>
                <a:latin typeface="Noto Sans CJK SC Regular" panose="020B0500000000000000" pitchFamily="34" charset="-122"/>
                <a:ea typeface="Noto Sans CJK SC Regular" panose="020B0500000000000000" pitchFamily="34" charset="-122"/>
                <a:cs typeface="Trebuchet MS"/>
                <a:sym typeface="Trebuchet MS"/>
              </a:rPr>
              <a:t>培训咨询</a:t>
            </a:r>
            <a:endParaRPr lang="en-US" altLang="zh-CN" sz="1920" kern="0" dirty="0">
              <a:solidFill>
                <a:srgbClr val="FFFFFF"/>
              </a:solidFill>
              <a:latin typeface="Noto Sans CJK SC Regular" panose="020B0500000000000000" pitchFamily="34" charset="-122"/>
              <a:ea typeface="Noto Sans CJK SC Regular" panose="020B0500000000000000" pitchFamily="34" charset="-122"/>
              <a:cs typeface="Trebuchet MS"/>
              <a:sym typeface="Trebuchet MS"/>
            </a:endParaRPr>
          </a:p>
          <a:p>
            <a:pPr defTabSz="1097208" eaLnBrk="1" fontAlgn="auto" hangingPunct="1">
              <a:spcBef>
                <a:spcPts val="0"/>
              </a:spcBef>
              <a:spcAft>
                <a:spcPts val="720"/>
              </a:spcAft>
              <a:buClr>
                <a:srgbClr val="000000"/>
              </a:buClr>
              <a:buSzPct val="25000"/>
              <a:defRPr/>
            </a:pPr>
            <a:r>
              <a:rPr lang="zh-CN" altLang="en-US" sz="1920" kern="0" dirty="0">
                <a:solidFill>
                  <a:srgbClr val="FFFFFF"/>
                </a:solidFill>
                <a:latin typeface="Noto Sans CJK SC Regular" panose="020B0500000000000000" pitchFamily="34" charset="-122"/>
                <a:ea typeface="Noto Sans CJK SC Regular" panose="020B0500000000000000" pitchFamily="34" charset="-122"/>
                <a:cs typeface="Trebuchet MS"/>
                <a:sym typeface="Trebuchet MS"/>
              </a:rPr>
              <a:t>添加微信朋友</a:t>
            </a:r>
            <a:endParaRPr lang="en-US" altLang="zh-CN" sz="1920" kern="0" dirty="0">
              <a:solidFill>
                <a:srgbClr val="FFFFFF"/>
              </a:solidFill>
              <a:latin typeface="Noto Sans CJK SC Regular" panose="020B0500000000000000" pitchFamily="34" charset="-122"/>
              <a:ea typeface="Noto Sans CJK SC Regular" panose="020B0500000000000000" pitchFamily="34" charset="-122"/>
              <a:cs typeface="Trebuchet MS"/>
              <a:sym typeface="Trebuchet MS"/>
            </a:endParaRPr>
          </a:p>
          <a:p>
            <a:pPr defTabSz="1097208" eaLnBrk="1" fontAlgn="auto" hangingPunct="1">
              <a:spcBef>
                <a:spcPts val="0"/>
              </a:spcBef>
              <a:spcAft>
                <a:spcPts val="720"/>
              </a:spcAft>
              <a:buClr>
                <a:srgbClr val="000000"/>
              </a:buClr>
              <a:buSzPct val="25000"/>
              <a:defRPr/>
            </a:pPr>
            <a:r>
              <a:rPr lang="en-US" altLang="zh-CN" sz="1920" b="1" kern="0" dirty="0" err="1">
                <a:solidFill>
                  <a:srgbClr val="FFFFFF"/>
                </a:solidFill>
                <a:latin typeface="Trebuchet MS" panose="020B0603020202020204" pitchFamily="34" charset="0"/>
                <a:ea typeface="Noto Sans CJK SC Regular" panose="020B0500000000000000" pitchFamily="34" charset="-122"/>
                <a:cs typeface="Trebuchet MS"/>
                <a:sym typeface="Trebuchet MS"/>
              </a:rPr>
              <a:t>DLIChina</a:t>
            </a:r>
            <a:endParaRPr lang="en-US" altLang="zh-CN" sz="1920" b="1" kern="0" dirty="0">
              <a:solidFill>
                <a:srgbClr val="FFFFFF"/>
              </a:solidFill>
              <a:latin typeface="Trebuchet MS" panose="020B0603020202020204" pitchFamily="34" charset="0"/>
              <a:ea typeface="Noto Sans CJK SC Regular" panose="020B0500000000000000" pitchFamily="34" charset="-122"/>
              <a:cs typeface="Trebuchet MS"/>
              <a:sym typeface="Trebuchet MS"/>
            </a:endParaRPr>
          </a:p>
        </p:txBody>
      </p:sp>
    </p:spTree>
    <p:extLst>
      <p:ext uri="{BB962C8B-B14F-4D97-AF65-F5344CB8AC3E}">
        <p14:creationId xmlns:p14="http://schemas.microsoft.com/office/powerpoint/2010/main" val="277307154"/>
      </p:ext>
    </p:extLst>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3" name="文本框 1">
            <a:extLst>
              <a:ext uri="{FF2B5EF4-FFF2-40B4-BE49-F238E27FC236}">
                <a16:creationId xmlns:a16="http://schemas.microsoft.com/office/drawing/2014/main" id="{6075346D-F7E2-4089-9411-F5701CF175BF}"/>
              </a:ext>
            </a:extLst>
          </p:cNvPr>
          <p:cNvSpPr txBox="1"/>
          <p:nvPr/>
        </p:nvSpPr>
        <p:spPr>
          <a:xfrm>
            <a:off x="525565" y="5369437"/>
            <a:ext cx="2638562" cy="341632"/>
          </a:xfrm>
          <a:prstGeom prst="rect">
            <a:avLst/>
          </a:prstGeom>
          <a:solidFill>
            <a:srgbClr val="FFFFFF"/>
          </a:solidFill>
        </p:spPr>
        <p:txBody>
          <a:bodyPr wrap="square" rtlCol="0">
            <a:spAutoFit/>
          </a:bodyPr>
          <a:lstStyle/>
          <a:p>
            <a:pPr defTabSz="822960" eaLnBrk="1" fontAlgn="auto" hangingPunct="1">
              <a:spcBef>
                <a:spcPts val="0"/>
              </a:spcBef>
              <a:spcAft>
                <a:spcPts val="0"/>
              </a:spcAft>
              <a:defRPr/>
            </a:pPr>
            <a:r>
              <a:rPr lang="en-US" altLang="zh-CN" sz="1620" kern="0" dirty="0">
                <a:solidFill>
                  <a:srgbClr val="76B900"/>
                </a:solidFill>
                <a:latin typeface="Trebuchet MS" panose="020B0603020202020204" pitchFamily="34" charset="0"/>
                <a:ea typeface="宋体" panose="02010600030101010101" pitchFamily="2" charset="-122"/>
                <a:cs typeface="+mn-cs"/>
              </a:rPr>
              <a:t>www.nvidia.cn/DLI</a:t>
            </a:r>
            <a:endParaRPr lang="zh-CN" altLang="en-US" sz="1620" kern="0" dirty="0">
              <a:solidFill>
                <a:srgbClr val="76B900"/>
              </a:solidFill>
              <a:latin typeface="Trebuchet MS" panose="020B0603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8018183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599">
            <a:extLst>
              <a:ext uri="{FF2B5EF4-FFF2-40B4-BE49-F238E27FC236}">
                <a16:creationId xmlns:a16="http://schemas.microsoft.com/office/drawing/2014/main" id="{F243E184-7B6F-4AAC-8029-F52DA929F743}"/>
              </a:ext>
            </a:extLst>
          </p:cNvPr>
          <p:cNvSpPr txBox="1">
            <a:spLocks noGrp="1" noChangeArrowheads="1"/>
          </p:cNvSpPr>
          <p:nvPr>
            <p:ph type="title" idx="4294967295"/>
          </p:nvPr>
        </p:nvSpPr>
        <p:spPr>
          <a:xfrm>
            <a:off x="642938" y="2732088"/>
            <a:ext cx="9293225" cy="600075"/>
          </a:xfrm>
        </p:spPr>
        <p:txBody>
          <a:bodyPr tIns="45700" bIns="45700"/>
          <a:lstStyle/>
          <a:p>
            <a:pPr algn="ctr" eaLnBrk="1" hangingPunct="1">
              <a:lnSpc>
                <a:spcPct val="90000"/>
              </a:lnSpc>
              <a:buClr>
                <a:srgbClr val="FFFFFF"/>
              </a:buClr>
              <a:buSzPts val="1400"/>
              <a:buFont typeface="Trebuchet MS" panose="020B0603020202020204" pitchFamily="34" charset="0"/>
              <a:buNone/>
            </a:pPr>
            <a:r>
              <a:rPr lang="zh-CN" altLang="en-US" sz="3600" b="1" dirty="0">
                <a:solidFill>
                  <a:srgbClr val="FFFFFF"/>
                </a:solidFill>
                <a:latin typeface="Noto Sans CJK SC Bold" panose="020B0800000000000000" pitchFamily="34" charset="-122"/>
                <a:ea typeface="Noto Sans CJK SC Bold" panose="020B0800000000000000" pitchFamily="34" charset="-122"/>
                <a:cs typeface="Arial" panose="020B0604020202020204" pitchFamily="34" charset="0"/>
                <a:sym typeface="Trebuchet MS" panose="020B0603020202020204" pitchFamily="34" charset="0"/>
              </a:rPr>
              <a:t>实验简介</a:t>
            </a: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604">
            <a:extLst>
              <a:ext uri="{FF2B5EF4-FFF2-40B4-BE49-F238E27FC236}">
                <a16:creationId xmlns:a16="http://schemas.microsoft.com/office/drawing/2014/main" id="{2DAE06FA-0241-44DD-99C4-1C2678B7A070}"/>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本实验是</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05" name="Shape 605">
            <a:extLst>
              <a:ext uri="{FF2B5EF4-FFF2-40B4-BE49-F238E27FC236}">
                <a16:creationId xmlns:a16="http://schemas.microsoft.com/office/drawing/2014/main" id="{AE1A71FA-389A-4DF3-B3EC-A6B3A7579B91}"/>
              </a:ext>
            </a:extLst>
          </p:cNvPr>
          <p:cNvSpPr txBox="1">
            <a:spLocks noGrp="1"/>
          </p:cNvSpPr>
          <p:nvPr>
            <p:ph type="body" idx="2"/>
          </p:nvPr>
        </p:nvSpPr>
        <p:spPr>
          <a:xfrm>
            <a:off x="517525" y="2103438"/>
            <a:ext cx="10080521" cy="3717925"/>
          </a:xfrm>
        </p:spPr>
        <p:txBody>
          <a:bodyPr tIns="45700" bIns="45700">
            <a:noAutofit/>
          </a:bodyPr>
          <a:lstStyle/>
          <a:p>
            <a:pPr marL="342900" indent="-342900" algn="l" eaLnBrk="1" hangingPunct="1">
              <a:spcBef>
                <a:spcPct val="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使用深度学习的图像分割讨论</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演示</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实操练习使用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对图像分割</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进行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CNN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训练和推理</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610">
            <a:extLst>
              <a:ext uri="{FF2B5EF4-FFF2-40B4-BE49-F238E27FC236}">
                <a16:creationId xmlns:a16="http://schemas.microsoft.com/office/drawing/2014/main" id="{1AD75B3F-22B6-4595-94F1-BC8CE016DACC}"/>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本实验不是</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11" name="Shape 611">
            <a:extLst>
              <a:ext uri="{FF2B5EF4-FFF2-40B4-BE49-F238E27FC236}">
                <a16:creationId xmlns:a16="http://schemas.microsoft.com/office/drawing/2014/main" id="{D972AE5A-D922-49BD-96CB-9F24862ADA09}"/>
              </a:ext>
            </a:extLst>
          </p:cNvPr>
          <p:cNvSpPr txBox="1">
            <a:spLocks noGrp="1"/>
          </p:cNvSpPr>
          <p:nvPr>
            <p:ph type="body" idx="2"/>
          </p:nvPr>
        </p:nvSpPr>
        <p:spPr>
          <a:xfrm>
            <a:off x="517525" y="2103438"/>
            <a:ext cx="9947275" cy="3717925"/>
          </a:xfrm>
        </p:spPr>
        <p:txBody>
          <a:bodyPr tIns="45700" bIns="45700">
            <a:noAutofit/>
          </a:bodyPr>
          <a:lstStyle/>
          <a:p>
            <a:pPr marL="342900" indent="-342900" algn="l" eaLnBrk="1" hangingPunct="1">
              <a:spcBef>
                <a:spcPct val="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机器学习的基本原理简介</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严谨的卷积神经网络数学形式解读</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None/>
            </a:pP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对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 </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所有特征和选项的探究</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616">
            <a:extLst>
              <a:ext uri="{FF2B5EF4-FFF2-40B4-BE49-F238E27FC236}">
                <a16:creationId xmlns:a16="http://schemas.microsoft.com/office/drawing/2014/main" id="{0B0F7BDB-6C72-43F1-B4E8-D1FCCBC56ECA}"/>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知识基础假设</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17" name="Shape 617">
            <a:extLst>
              <a:ext uri="{FF2B5EF4-FFF2-40B4-BE49-F238E27FC236}">
                <a16:creationId xmlns:a16="http://schemas.microsoft.com/office/drawing/2014/main" id="{7E9CAD6B-4862-4EC1-BB22-4279DCCED76D}"/>
              </a:ext>
            </a:extLst>
          </p:cNvPr>
          <p:cNvSpPr txBox="1">
            <a:spLocks noGrp="1"/>
          </p:cNvSpPr>
          <p:nvPr>
            <p:ph type="body" idx="2"/>
          </p:nvPr>
        </p:nvSpPr>
        <p:spPr>
          <a:xfrm>
            <a:off x="517525" y="2103438"/>
            <a:ext cx="9947275" cy="3717925"/>
          </a:xfrm>
        </p:spPr>
        <p:txBody>
          <a:bodyPr tIns="45700" bIns="45700">
            <a:noAutofit/>
          </a:bodyPr>
          <a:lstStyle/>
          <a:p>
            <a:pPr marL="342900" indent="-342900" algn="l" eaLnBrk="1" hangingPunct="1">
              <a:spcBef>
                <a:spcPct val="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熟知卷积神经网络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(CNN)</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拥有以下经验将有所帮助：</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200"/>
              <a:buFont typeface="Arial" panose="020B0604020202020204" pitchFamily="34" charset="0"/>
              <a:buChar char="•"/>
            </a:pPr>
            <a:r>
              <a:rPr lang="zh-CN" altLang="en-US" sz="22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图像识别经验</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200"/>
              <a:buFont typeface="Arial" panose="020B0604020202020204" pitchFamily="34" charset="0"/>
              <a:buChar char="•"/>
            </a:pPr>
            <a:r>
              <a:rPr lang="en-US" altLang="zh-CN" sz="22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r>
              <a:rPr lang="zh-CN" altLang="en-US" sz="22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 </a:t>
            </a:r>
            <a:r>
              <a:rPr lang="zh-CN" altLang="en-US" sz="22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使用经验</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lvl="1" indent="-342900" algn="l" eaLnBrk="1" hangingPunct="1">
              <a:spcBef>
                <a:spcPts val="1800"/>
              </a:spcBef>
              <a:spcAft>
                <a:spcPct val="0"/>
              </a:spcAft>
              <a:buClr>
                <a:srgbClr val="B3B3B3"/>
              </a:buClr>
              <a:buSzPts val="2200"/>
              <a:buFont typeface="Arial" panose="020B0604020202020204" pitchFamily="34" charset="0"/>
              <a:buChar char="•"/>
            </a:pPr>
            <a:r>
              <a:rPr lang="en-US" altLang="zh-CN" sz="22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Python </a:t>
            </a:r>
            <a:r>
              <a:rPr lang="zh-CN" altLang="en-US" sz="2200"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使用经验</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Font typeface="Trebuchet MS" panose="020B0603020202020204" pitchFamily="34" charset="0"/>
              <a:buNone/>
            </a:pPr>
            <a:endParaRPr lang="zh-CN" altLang="en-US" sz="2000" dirty="0">
              <a:solidFill>
                <a:srgbClr val="000000"/>
              </a:solidFill>
              <a:latin typeface="Trebuchet MS" panose="020B0603020202020204" pitchFamily="34" charset="0"/>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622">
            <a:extLst>
              <a:ext uri="{FF2B5EF4-FFF2-40B4-BE49-F238E27FC236}">
                <a16:creationId xmlns:a16="http://schemas.microsoft.com/office/drawing/2014/main" id="{4847B068-6170-4AC1-B9F5-A9075F2662EA}"/>
              </a:ext>
            </a:extLst>
          </p:cNvPr>
          <p:cNvSpPr txBox="1">
            <a:spLocks noGrp="1" noChangeArrowheads="1"/>
          </p:cNvSpPr>
          <p:nvPr>
            <p:ph type="title"/>
          </p:nvPr>
        </p:nvSpPr>
        <p:spPr>
          <a:xfrm>
            <a:off x="498475" y="661988"/>
            <a:ext cx="9975850" cy="590550"/>
          </a:xfrm>
        </p:spPr>
        <p:txBody>
          <a:bodyPr tIns="45700" bIns="45700"/>
          <a:lstStyle/>
          <a:p>
            <a:pPr eaLnBrk="1" hangingPunct="1">
              <a:spcBef>
                <a:spcPct val="0"/>
              </a:spcBef>
              <a:spcAft>
                <a:spcPct val="0"/>
              </a:spcAft>
              <a:buClr>
                <a:srgbClr val="000000"/>
              </a:buClr>
              <a:buFont typeface="Trebuchet MS" panose="020B0603020202020204" pitchFamily="34" charset="0"/>
              <a:buNone/>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预期收获</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
        <p:nvSpPr>
          <p:cNvPr id="623" name="Shape 623">
            <a:extLst>
              <a:ext uri="{FF2B5EF4-FFF2-40B4-BE49-F238E27FC236}">
                <a16:creationId xmlns:a16="http://schemas.microsoft.com/office/drawing/2014/main" id="{D1AAEC93-F397-484D-B3A3-BBE07C7E33D9}"/>
              </a:ext>
            </a:extLst>
          </p:cNvPr>
          <p:cNvSpPr txBox="1">
            <a:spLocks noGrp="1"/>
          </p:cNvSpPr>
          <p:nvPr>
            <p:ph type="body" idx="2"/>
          </p:nvPr>
        </p:nvSpPr>
        <p:spPr>
          <a:xfrm>
            <a:off x="517525" y="2103438"/>
            <a:ext cx="9947275" cy="3717925"/>
          </a:xfrm>
        </p:spPr>
        <p:txBody>
          <a:bodyPr tIns="45700" bIns="45700">
            <a:noAutofit/>
          </a:bodyPr>
          <a:lstStyle/>
          <a:p>
            <a:pPr marL="342900" indent="-342900" algn="l" eaLnBrk="1" hangingPunct="1">
              <a:spcBef>
                <a:spcPct val="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使用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 </a:t>
            </a:r>
            <a:r>
              <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实践</a:t>
            </a: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图像分割的整个流程，并应用于自己的实例中</a:t>
            </a: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400"/>
              <a:buFont typeface="Arial" panose="020B0604020202020204" pitchFamily="34" charset="0"/>
              <a:buNone/>
            </a:pPr>
            <a:endParaRPr lang="zh-CN" altLang="en-US" dirty="0">
              <a:solidFill>
                <a:srgbClr val="76B9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ct val="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了解从何处获取更多信息</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a:p>
            <a:pPr marL="342900" indent="-342900" algn="l" eaLnBrk="1" hangingPunct="1">
              <a:spcBef>
                <a:spcPts val="1800"/>
              </a:spcBef>
              <a:spcAft>
                <a:spcPct val="0"/>
              </a:spcAft>
              <a:buClr>
                <a:srgbClr val="B3B3B3"/>
              </a:buClr>
              <a:buSzPts val="2400"/>
              <a:buFont typeface="Arial" panose="020B0604020202020204" pitchFamily="34" charset="0"/>
              <a:buChar char="•"/>
            </a:pPr>
            <a:r>
              <a:rPr lang="zh-CN" altLang="en-US" dirty="0">
                <a:solidFill>
                  <a:srgbClr val="000000"/>
                </a:solidFill>
                <a:latin typeface="Noto Sans CJK SC Regular" panose="020B0500000000000000" pitchFamily="34" charset="-128"/>
                <a:ea typeface="Noto Sans CJK SC Regular" panose="020B0500000000000000" pitchFamily="34" charset="-128"/>
                <a:cs typeface="Arial" panose="020B0604020202020204" pitchFamily="34" charset="0"/>
                <a:sym typeface="Trebuchet MS" panose="020B0603020202020204" pitchFamily="34" charset="0"/>
              </a:rPr>
              <a:t>熟知使用 </a:t>
            </a:r>
            <a:r>
              <a:rPr lang="en-US" altLang="zh-CN"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rPr>
              <a:t>TensorFlow</a:t>
            </a:r>
            <a:endParaRPr lang="zh-CN" altLang="en-US" dirty="0">
              <a:solidFill>
                <a:srgbClr val="000000"/>
              </a:solidFill>
              <a:latin typeface="Trebuchet MS" panose="020B0603020202020204" pitchFamily="34" charset="0"/>
              <a:ea typeface="Noto Sans CJK SC Regular" panose="020B0500000000000000" pitchFamily="34" charset="-128"/>
              <a:cs typeface="Arial" panose="020B0604020202020204" pitchFamily="34" charset="0"/>
              <a:sym typeface="Trebuchet MS" panose="020B0603020202020204" pitchFamily="34" charset="0"/>
            </a:endParaRPr>
          </a:p>
        </p:txBody>
      </p:sp>
    </p:spTree>
  </p:cSld>
  <p:clrMapOvr>
    <a:masterClrMapping/>
  </p:clrMapOvr>
  <p:transition spd="med">
    <p:fade thruBlk="1"/>
  </p:transition>
</p:sld>
</file>

<file path=ppt/theme/theme1.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9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LI_Template_final.potx [Read-Only]" id="{70BAD3EC-A755-43B2-B29F-55B313885A7C}" vid="{4531EE54-B03D-436A-828A-1AB6379A8773}"/>
    </a:ext>
  </a:extLst>
</a:theme>
</file>

<file path=ppt/theme/theme6.xml><?xml version="1.0" encoding="utf-8"?>
<a:theme xmlns:a="http://schemas.openxmlformats.org/drawingml/2006/main" name="18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7421</TotalTime>
  <Words>4524</Words>
  <Application>Microsoft Office PowerPoint</Application>
  <PresentationFormat>Custom</PresentationFormat>
  <Paragraphs>440</Paragraphs>
  <Slides>47</Slides>
  <Notes>46</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47</vt:i4>
      </vt:variant>
    </vt:vector>
  </HeadingPairs>
  <TitlesOfParts>
    <vt:vector size="69" baseType="lpstr">
      <vt:lpstr>Century Gothic</vt:lpstr>
      <vt:lpstr>Consolas</vt:lpstr>
      <vt:lpstr>ＭＳ Ｐゴシック</vt:lpstr>
      <vt:lpstr>Noto Sans Symbols</vt:lpstr>
      <vt:lpstr>DIN</vt:lpstr>
      <vt:lpstr>宋体</vt:lpstr>
      <vt:lpstr>Noto Sans CJK SC Regular</vt:lpstr>
      <vt:lpstr>Courier New</vt:lpstr>
      <vt:lpstr>Questrial</vt:lpstr>
      <vt:lpstr>Wingdings</vt:lpstr>
      <vt:lpstr>Noto Sans CJK SC Bold</vt:lpstr>
      <vt:lpstr>Arial</vt:lpstr>
      <vt:lpstr>ＭＳ Ｐゴシック</vt:lpstr>
      <vt:lpstr>Trebuchet MS</vt:lpstr>
      <vt:lpstr>Microsoft YaHei</vt:lpstr>
      <vt:lpstr>1_Title &amp; Bullet</vt:lpstr>
      <vt:lpstr>Title &amp; Bullet</vt:lpstr>
      <vt:lpstr>2_Title &amp; Bullet</vt:lpstr>
      <vt:lpstr>19_Title &amp; Bullet</vt:lpstr>
      <vt:lpstr>3_Title &amp; Bullet</vt:lpstr>
      <vt:lpstr>18_Title &amp; Bullet</vt:lpstr>
      <vt:lpstr>4_Title &amp; Bullet</vt:lpstr>
      <vt:lpstr>使用 TensorFlow  实现图像分割</vt:lpstr>
      <vt:lpstr>PowerPoint Presentation</vt:lpstr>
      <vt:lpstr>深度学习和加速计算培训 </vt:lpstr>
      <vt:lpstr>PowerPoint Presentation</vt:lpstr>
      <vt:lpstr>实验简介</vt:lpstr>
      <vt:lpstr>本实验是</vt:lpstr>
      <vt:lpstr>本实验不是</vt:lpstr>
      <vt:lpstr>知识基础假设</vt:lpstr>
      <vt:lpstr>预期收获</vt:lpstr>
      <vt:lpstr>图像分割</vt:lpstr>
      <vt:lpstr>计算机视觉任务</vt:lpstr>
      <vt:lpstr>图像分割</vt:lpstr>
      <vt:lpstr>TENSORFLOW</vt:lpstr>
      <vt:lpstr>什么是 TENSORFLOW？</vt:lpstr>
      <vt:lpstr>运行 TENSORFLOW</vt:lpstr>
      <vt:lpstr>工作流程范例</vt:lpstr>
      <vt:lpstr>TENSORBOARD</vt:lpstr>
      <vt:lpstr>TENSORBOARD 图形示例</vt:lpstr>
      <vt:lpstr>推理图形示例</vt:lpstr>
      <vt:lpstr>实验讨论/概述</vt:lpstr>
      <vt:lpstr>数据集</vt:lpstr>
      <vt:lpstr>图像示例</vt:lpstr>
      <vt:lpstr>图像示例</vt:lpstr>
      <vt:lpstr>数据集详情</vt:lpstr>
      <vt:lpstr>数据集背景信息</vt:lpstr>
      <vt:lpstr>任务 1</vt:lpstr>
      <vt:lpstr>任务 1 - 神经网络</vt:lpstr>
      <vt:lpstr>任务 1 - TENSORBOARD</vt:lpstr>
      <vt:lpstr>任务 2 – 添加其他层</vt:lpstr>
      <vt:lpstr>任务 2 - 全卷积神经网络 (FCN)</vt:lpstr>
      <vt:lpstr>任务 2 – 添加其他层</vt:lpstr>
      <vt:lpstr>任务 3 – Dice值</vt:lpstr>
      <vt:lpstr>任务 3 - 训练参数</vt:lpstr>
      <vt:lpstr>实验回顾</vt:lpstr>
      <vt:lpstr>实验摘要</vt:lpstr>
      <vt:lpstr>任务 1 - 训练输出</vt:lpstr>
      <vt:lpstr>任务 1 - 评估</vt:lpstr>
      <vt:lpstr>任务 1——示例代码</vt:lpstr>
      <vt:lpstr>任务 2</vt:lpstr>
      <vt:lpstr>任务 2 - 部分代码</vt:lpstr>
      <vt:lpstr>任务 2 - 评估结果</vt:lpstr>
      <vt:lpstr>任务 2 - 准确率</vt:lpstr>
      <vt:lpstr>任务 3 - 评估结果</vt:lpstr>
      <vt:lpstr>任务 3 - 结果</vt:lpstr>
      <vt:lpstr>其它任务？</vt:lpstr>
      <vt:lpstr>更多资源</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with TensorFlow</dc:title>
  <dc:creator>Vicky Shi</dc:creator>
  <cp:lastModifiedBy>Michael Mendelson</cp:lastModifiedBy>
  <cp:revision>63</cp:revision>
  <dcterms:modified xsi:type="dcterms:W3CDTF">2018-11-15T17:50:15Z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chengyi@nvidia.com</vt:lpwstr>
  </property>
  <property fmtid="{D5CDD505-2E9C-101B-9397-08002B2CF9AE}" pid="5" name="MSIP_Label_6b558183-044c-4105-8d9c-cea02a2a3d86_SetDate">
    <vt:lpwstr>2018-08-12T16:22:40.1911842Z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